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3" r:id="rId4"/>
  </p:sldMasterIdLst>
  <p:notesMasterIdLst>
    <p:notesMasterId r:id="rId32"/>
  </p:notesMasterIdLst>
  <p:sldIdLst>
    <p:sldId id="256" r:id="rId5"/>
    <p:sldId id="260" r:id="rId6"/>
    <p:sldId id="261" r:id="rId7"/>
    <p:sldId id="269" r:id="rId8"/>
    <p:sldId id="281" r:id="rId9"/>
    <p:sldId id="259" r:id="rId10"/>
    <p:sldId id="264" r:id="rId11"/>
    <p:sldId id="274" r:id="rId12"/>
    <p:sldId id="280" r:id="rId13"/>
    <p:sldId id="278" r:id="rId14"/>
    <p:sldId id="282" r:id="rId15"/>
    <p:sldId id="270" r:id="rId16"/>
    <p:sldId id="277" r:id="rId17"/>
    <p:sldId id="275" r:id="rId18"/>
    <p:sldId id="265" r:id="rId19"/>
    <p:sldId id="266" r:id="rId20"/>
    <p:sldId id="293" r:id="rId21"/>
    <p:sldId id="268" r:id="rId22"/>
    <p:sldId id="288" r:id="rId23"/>
    <p:sldId id="289" r:id="rId24"/>
    <p:sldId id="290" r:id="rId25"/>
    <p:sldId id="291" r:id="rId26"/>
    <p:sldId id="292" r:id="rId27"/>
    <p:sldId id="283" r:id="rId28"/>
    <p:sldId id="284" r:id="rId29"/>
    <p:sldId id="287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36384-0F94-45A6-A519-D7A14C0FEBF3}" v="10" dt="2022-05-15T04:31:09.8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388" autoAdjust="0"/>
  </p:normalViewPr>
  <p:slideViewPr>
    <p:cSldViewPr snapToGrid="0">
      <p:cViewPr varScale="1">
        <p:scale>
          <a:sx n="57" d="100"/>
          <a:sy n="57" d="100"/>
        </p:scale>
        <p:origin x="268" y="52"/>
      </p:cViewPr>
      <p:guideLst/>
    </p:cSldViewPr>
  </p:slideViewPr>
  <p:outlineViewPr>
    <p:cViewPr>
      <p:scale>
        <a:sx n="33" d="100"/>
        <a:sy n="33" d="100"/>
      </p:scale>
      <p:origin x="0" y="-82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nt, Phue P" userId="S::pthant@calstatela.edu::7df9828c-1d8d-49f7-b83f-15daa9469ef2" providerId="AD" clId="Web-{2D47A9E1-EE61-457B-9C53-67385F17025E}"/>
    <pc:docChg chg="sldOrd">
      <pc:chgData name="Thant, Phue P" userId="S::pthant@calstatela.edu::7df9828c-1d8d-49f7-b83f-15daa9469ef2" providerId="AD" clId="Web-{2D47A9E1-EE61-457B-9C53-67385F17025E}" dt="2022-05-12T03:09:33.897" v="0"/>
      <pc:docMkLst>
        <pc:docMk/>
      </pc:docMkLst>
      <pc:sldChg chg="ord">
        <pc:chgData name="Thant, Phue P" userId="S::pthant@calstatela.edu::7df9828c-1d8d-49f7-b83f-15daa9469ef2" providerId="AD" clId="Web-{2D47A9E1-EE61-457B-9C53-67385F17025E}" dt="2022-05-12T03:09:33.897" v="0"/>
        <pc:sldMkLst>
          <pc:docMk/>
          <pc:sldMk cId="3826936557" sldId="260"/>
        </pc:sldMkLst>
      </pc:sldChg>
    </pc:docChg>
  </pc:docChgLst>
  <pc:docChgLst>
    <pc:chgData name="Karmuru, Naga Sai Lohitha" userId="S::nkarmur@calstatela.edu::35b06993-393e-43ad-9548-49a529e4ad71" providerId="AD" clId="Web-{E0AE3FE7-E3E6-4A3E-B5E4-7A067CCDDA7E}"/>
    <pc:docChg chg="modSld">
      <pc:chgData name="Karmuru, Naga Sai Lohitha" userId="S::nkarmur@calstatela.edu::35b06993-393e-43ad-9548-49a529e4ad71" providerId="AD" clId="Web-{E0AE3FE7-E3E6-4A3E-B5E4-7A067CCDDA7E}" dt="2022-05-01T21:23:38.421" v="433" actId="20577"/>
      <pc:docMkLst>
        <pc:docMk/>
      </pc:docMkLst>
      <pc:sldChg chg="addSp delSp modSp mod setBg">
        <pc:chgData name="Karmuru, Naga Sai Lohitha" userId="S::nkarmur@calstatela.edu::35b06993-393e-43ad-9548-49a529e4ad71" providerId="AD" clId="Web-{E0AE3FE7-E3E6-4A3E-B5E4-7A067CCDDA7E}" dt="2022-05-01T21:13:15.885" v="377"/>
        <pc:sldMkLst>
          <pc:docMk/>
          <pc:sldMk cId="109857222" sldId="256"/>
        </pc:sldMkLst>
        <pc:spChg chg="mod">
          <ac:chgData name="Karmuru, Naga Sai Lohitha" userId="S::nkarmur@calstatela.edu::35b06993-393e-43ad-9548-49a529e4ad71" providerId="AD" clId="Web-{E0AE3FE7-E3E6-4A3E-B5E4-7A067CCDDA7E}" dt="2022-05-01T21:13:15.885" v="3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Karmuru, Naga Sai Lohitha" userId="S::nkarmur@calstatela.edu::35b06993-393e-43ad-9548-49a529e4ad71" providerId="AD" clId="Web-{E0AE3FE7-E3E6-4A3E-B5E4-7A067CCDDA7E}" dt="2022-05-01T21:13:15.885" v="3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Karmuru, Naga Sai Lohitha" userId="S::nkarmur@calstatela.edu::35b06993-393e-43ad-9548-49a529e4ad71" providerId="AD" clId="Web-{E0AE3FE7-E3E6-4A3E-B5E4-7A067CCDDA7E}" dt="2022-05-01T21:11:30.833" v="375"/>
          <ac:spMkLst>
            <pc:docMk/>
            <pc:sldMk cId="109857222" sldId="256"/>
            <ac:spMk id="7" creationId="{427D9644-C6A6-37DA-10EB-B84CE97DAE65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1:30.833" v="375"/>
          <ac:spMkLst>
            <pc:docMk/>
            <pc:sldMk cId="109857222" sldId="256"/>
            <ac:spMk id="25" creationId="{7FBFF947-0568-41C8-9D1F-B98750138E81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1:30.833" v="375"/>
          <ac:spMkLst>
            <pc:docMk/>
            <pc:sldMk cId="109857222" sldId="256"/>
            <ac:spMk id="26" creationId="{3B146F29-E510-4DB4-B56B-1A876664590B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09:31.748" v="365"/>
          <ac:spMkLst>
            <pc:docMk/>
            <pc:sldMk cId="109857222" sldId="256"/>
            <ac:spMk id="28" creationId="{9971ECC5-51D9-4E70-89C1-3DCF3A3725B1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09:31.748" v="365"/>
          <ac:spMkLst>
            <pc:docMk/>
            <pc:sldMk cId="109857222" sldId="256"/>
            <ac:spMk id="32" creationId="{7E11F890-74C3-40C9-9A8B-A80E38704358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1:30.833" v="375"/>
          <ac:spMkLst>
            <pc:docMk/>
            <pc:sldMk cId="109857222" sldId="256"/>
            <ac:spMk id="33" creationId="{43FDA1FA-3541-46E6-83FF-BDDA692BBA12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09:31.748" v="365"/>
          <ac:spMkLst>
            <pc:docMk/>
            <pc:sldMk cId="109857222" sldId="256"/>
            <ac:spMk id="34" creationId="{27874070-078A-470B-9C8C-BD1BCB55A005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09:33.108" v="367"/>
          <ac:spMkLst>
            <pc:docMk/>
            <pc:sldMk cId="109857222" sldId="256"/>
            <ac:spMk id="36" creationId="{EB1836F0-F9E0-4D93-9BDD-7EEC6EA05F7B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09:33.108" v="367"/>
          <ac:spMkLst>
            <pc:docMk/>
            <pc:sldMk cId="109857222" sldId="256"/>
            <ac:spMk id="38" creationId="{6D2F28D1-82F9-40FE-935C-85ECF7660D2D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09:33.108" v="367"/>
          <ac:spMkLst>
            <pc:docMk/>
            <pc:sldMk cId="109857222" sldId="256"/>
            <ac:spMk id="39" creationId="{4B670E93-2F53-48FC-AB6C-E99E22D17F31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2:34.773" v="376"/>
          <ac:spMkLst>
            <pc:docMk/>
            <pc:sldMk cId="109857222" sldId="256"/>
            <ac:spMk id="40" creationId="{9818A645-2267-4F2E-9342-266D4D1DC809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09:35.686" v="369"/>
          <ac:spMkLst>
            <pc:docMk/>
            <pc:sldMk cId="109857222" sldId="256"/>
            <ac:spMk id="41" creationId="{AE220058-3FCE-496E-ADF2-D8A6961F39F6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09:35.686" v="369"/>
          <ac:spMkLst>
            <pc:docMk/>
            <pc:sldMk cId="109857222" sldId="256"/>
            <ac:spMk id="43" creationId="{3E9C5090-7D25-41E3-A6D3-CCAEE505E785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09:35.686" v="369"/>
          <ac:spMkLst>
            <pc:docMk/>
            <pc:sldMk cId="109857222" sldId="256"/>
            <ac:spMk id="44" creationId="{11BF8809-0DAC-41E5-A212-ACB4A01BE95B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2:34.773" v="376"/>
          <ac:spMkLst>
            <pc:docMk/>
            <pc:sldMk cId="109857222" sldId="256"/>
            <ac:spMk id="45" creationId="{CD60390C-0E4C-4682-8246-AFA2E49856DA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09:35.686" v="370"/>
          <ac:spMkLst>
            <pc:docMk/>
            <pc:sldMk cId="109857222" sldId="256"/>
            <ac:spMk id="46" creationId="{EB1836F0-F9E0-4D93-9BDD-7EEC6EA05F7B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09:35.686" v="370"/>
          <ac:spMkLst>
            <pc:docMk/>
            <pc:sldMk cId="109857222" sldId="256"/>
            <ac:spMk id="48" creationId="{6D2F28D1-82F9-40FE-935C-85ECF7660D2D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09:35.686" v="370"/>
          <ac:spMkLst>
            <pc:docMk/>
            <pc:sldMk cId="109857222" sldId="256"/>
            <ac:spMk id="49" creationId="{4B670E93-2F53-48FC-AB6C-E99E22D17F31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2:34.773" v="376"/>
          <ac:spMkLst>
            <pc:docMk/>
            <pc:sldMk cId="109857222" sldId="256"/>
            <ac:spMk id="50" creationId="{CEBA87F4-FB8A-4D91-B3F3-DFA78E0CC64D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2:34.773" v="376"/>
          <ac:spMkLst>
            <pc:docMk/>
            <pc:sldMk cId="109857222" sldId="256"/>
            <ac:spMk id="51" creationId="{D012A90F-45C2-4C9B-BAF6-9CE1F546C7EA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3:15.885" v="377"/>
          <ac:spMkLst>
            <pc:docMk/>
            <pc:sldMk cId="109857222" sldId="256"/>
            <ac:spMk id="52" creationId="{7FBFF947-0568-41C8-9D1F-B98750138E81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3:15.885" v="377"/>
          <ac:spMkLst>
            <pc:docMk/>
            <pc:sldMk cId="109857222" sldId="256"/>
            <ac:spMk id="53" creationId="{3B146F29-E510-4DB4-B56B-1A876664590B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3:15.885" v="377"/>
          <ac:spMkLst>
            <pc:docMk/>
            <pc:sldMk cId="109857222" sldId="256"/>
            <ac:spMk id="54" creationId="{43FDA1FA-3541-46E6-83FF-BDDA692BBA12}"/>
          </ac:spMkLst>
        </pc:spChg>
        <pc:picChg chg="add mod">
          <ac:chgData name="Karmuru, Naga Sai Lohitha" userId="S::nkarmur@calstatela.edu::35b06993-393e-43ad-9548-49a529e4ad71" providerId="AD" clId="Web-{E0AE3FE7-E3E6-4A3E-B5E4-7A067CCDDA7E}" dt="2022-05-01T21:13:15.885" v="377"/>
          <ac:picMkLst>
            <pc:docMk/>
            <pc:sldMk cId="109857222" sldId="256"/>
            <ac:picMk id="6" creationId="{45D3D760-86FE-F3E5-F4A6-F6C272203A0F}"/>
          </ac:picMkLst>
        </pc:picChg>
        <pc:picChg chg="mod ord">
          <ac:chgData name="Karmuru, Naga Sai Lohitha" userId="S::nkarmur@calstatela.edu::35b06993-393e-43ad-9548-49a529e4ad71" providerId="AD" clId="Web-{E0AE3FE7-E3E6-4A3E-B5E4-7A067CCDDA7E}" dt="2022-05-01T21:13:15.885" v="377"/>
          <ac:picMkLst>
            <pc:docMk/>
            <pc:sldMk cId="109857222" sldId="256"/>
            <ac:picMk id="23" creationId="{87FD34B9-AEAE-1AB4-B78C-93C52C66F10F}"/>
          </ac:picMkLst>
        </pc:picChg>
        <pc:cxnChg chg="add del">
          <ac:chgData name="Karmuru, Naga Sai Lohitha" userId="S::nkarmur@calstatela.edu::35b06993-393e-43ad-9548-49a529e4ad71" providerId="AD" clId="Web-{E0AE3FE7-E3E6-4A3E-B5E4-7A067CCDDA7E}" dt="2022-05-01T21:09:31.748" v="365"/>
          <ac:cxnSpMkLst>
            <pc:docMk/>
            <pc:sldMk cId="109857222" sldId="256"/>
            <ac:cxnSpMk id="30" creationId="{432529AB-8F99-47FB-91B5-93565E543B50}"/>
          </ac:cxnSpMkLst>
        </pc:cxnChg>
        <pc:cxnChg chg="add">
          <ac:chgData name="Karmuru, Naga Sai Lohitha" userId="S::nkarmur@calstatela.edu::35b06993-393e-43ad-9548-49a529e4ad71" providerId="AD" clId="Web-{E0AE3FE7-E3E6-4A3E-B5E4-7A067CCDDA7E}" dt="2022-05-01T21:11:30.833" v="375"/>
          <ac:cxnSpMkLst>
            <pc:docMk/>
            <pc:sldMk cId="109857222" sldId="256"/>
            <ac:cxnSpMk id="35" creationId="{1E6A7830-4B1A-416E-8782-4D0DC1F2929D}"/>
          </ac:cxnSpMkLst>
        </pc:cxnChg>
        <pc:cxnChg chg="add del">
          <ac:chgData name="Karmuru, Naga Sai Lohitha" userId="S::nkarmur@calstatela.edu::35b06993-393e-43ad-9548-49a529e4ad71" providerId="AD" clId="Web-{E0AE3FE7-E3E6-4A3E-B5E4-7A067CCDDA7E}" dt="2022-05-01T21:09:33.108" v="367"/>
          <ac:cxnSpMkLst>
            <pc:docMk/>
            <pc:sldMk cId="109857222" sldId="256"/>
            <ac:cxnSpMk id="37" creationId="{7A49EFD3-A806-4D59-99F1-AA9AFAE4EF71}"/>
          </ac:cxnSpMkLst>
        </pc:cxnChg>
        <pc:cxnChg chg="add del">
          <ac:chgData name="Karmuru, Naga Sai Lohitha" userId="S::nkarmur@calstatela.edu::35b06993-393e-43ad-9548-49a529e4ad71" providerId="AD" clId="Web-{E0AE3FE7-E3E6-4A3E-B5E4-7A067CCDDA7E}" dt="2022-05-01T21:09:35.686" v="369"/>
          <ac:cxnSpMkLst>
            <pc:docMk/>
            <pc:sldMk cId="109857222" sldId="256"/>
            <ac:cxnSpMk id="42" creationId="{E193F809-7E50-4AAD-8E26-878207931CB5}"/>
          </ac:cxnSpMkLst>
        </pc:cxnChg>
        <pc:cxnChg chg="add">
          <ac:chgData name="Karmuru, Naga Sai Lohitha" userId="S::nkarmur@calstatela.edu::35b06993-393e-43ad-9548-49a529e4ad71" providerId="AD" clId="Web-{E0AE3FE7-E3E6-4A3E-B5E4-7A067CCDDA7E}" dt="2022-05-01T21:09:35.686" v="370"/>
          <ac:cxnSpMkLst>
            <pc:docMk/>
            <pc:sldMk cId="109857222" sldId="256"/>
            <ac:cxnSpMk id="47" creationId="{7A49EFD3-A806-4D59-99F1-AA9AFAE4EF71}"/>
          </ac:cxnSpMkLst>
        </pc:cxnChg>
        <pc:cxnChg chg="add">
          <ac:chgData name="Karmuru, Naga Sai Lohitha" userId="S::nkarmur@calstatela.edu::35b06993-393e-43ad-9548-49a529e4ad71" providerId="AD" clId="Web-{E0AE3FE7-E3E6-4A3E-B5E4-7A067CCDDA7E}" dt="2022-05-01T21:13:15.885" v="377"/>
          <ac:cxnSpMkLst>
            <pc:docMk/>
            <pc:sldMk cId="109857222" sldId="256"/>
            <ac:cxnSpMk id="55" creationId="{1E6A7830-4B1A-416E-8782-4D0DC1F2929D}"/>
          </ac:cxnSpMkLst>
        </pc:cxnChg>
      </pc:sldChg>
      <pc:sldChg chg="modSp">
        <pc:chgData name="Karmuru, Naga Sai Lohitha" userId="S::nkarmur@calstatela.edu::35b06993-393e-43ad-9548-49a529e4ad71" providerId="AD" clId="Web-{E0AE3FE7-E3E6-4A3E-B5E4-7A067CCDDA7E}" dt="2022-05-01T20:47:18.703" v="41" actId="20577"/>
        <pc:sldMkLst>
          <pc:docMk/>
          <pc:sldMk cId="3664979155" sldId="258"/>
        </pc:sldMkLst>
        <pc:spChg chg="mod">
          <ac:chgData name="Karmuru, Naga Sai Lohitha" userId="S::nkarmur@calstatela.edu::35b06993-393e-43ad-9548-49a529e4ad71" providerId="AD" clId="Web-{E0AE3FE7-E3E6-4A3E-B5E4-7A067CCDDA7E}" dt="2022-05-01T20:47:18.703" v="41" actId="20577"/>
          <ac:spMkLst>
            <pc:docMk/>
            <pc:sldMk cId="3664979155" sldId="258"/>
            <ac:spMk id="2" creationId="{5EF9C6D8-966B-0512-F878-C65A1105A03E}"/>
          </ac:spMkLst>
        </pc:spChg>
      </pc:sldChg>
      <pc:sldChg chg="addSp delSp modSp mod setBg">
        <pc:chgData name="Karmuru, Naga Sai Lohitha" userId="S::nkarmur@calstatela.edu::35b06993-393e-43ad-9548-49a529e4ad71" providerId="AD" clId="Web-{E0AE3FE7-E3E6-4A3E-B5E4-7A067CCDDA7E}" dt="2022-05-01T21:23:38.421" v="433" actId="20577"/>
        <pc:sldMkLst>
          <pc:docMk/>
          <pc:sldMk cId="3826936557" sldId="260"/>
        </pc:sldMkLst>
        <pc:spChg chg="mod">
          <ac:chgData name="Karmuru, Naga Sai Lohitha" userId="S::nkarmur@calstatela.edu::35b06993-393e-43ad-9548-49a529e4ad71" providerId="AD" clId="Web-{E0AE3FE7-E3E6-4A3E-B5E4-7A067CCDDA7E}" dt="2022-05-01T21:21:52.588" v="428" actId="20577"/>
          <ac:spMkLst>
            <pc:docMk/>
            <pc:sldMk cId="3826936557" sldId="260"/>
            <ac:spMk id="2" creationId="{7DFC94C6-D501-1DA6-6106-8A55664F772C}"/>
          </ac:spMkLst>
        </pc:spChg>
        <pc:spChg chg="add del mod">
          <ac:chgData name="Karmuru, Naga Sai Lohitha" userId="S::nkarmur@calstatela.edu::35b06993-393e-43ad-9548-49a529e4ad71" providerId="AD" clId="Web-{E0AE3FE7-E3E6-4A3E-B5E4-7A067CCDDA7E}" dt="2022-05-01T20:47:08.609" v="40" actId="20577"/>
          <ac:spMkLst>
            <pc:docMk/>
            <pc:sldMk cId="3826936557" sldId="260"/>
            <ac:spMk id="3" creationId="{1B410E49-760C-0985-30CA-E1EDBDBD7AFE}"/>
          </ac:spMkLst>
        </pc:spChg>
        <pc:spChg chg="add mod">
          <ac:chgData name="Karmuru, Naga Sai Lohitha" userId="S::nkarmur@calstatela.edu::35b06993-393e-43ad-9548-49a529e4ad71" providerId="AD" clId="Web-{E0AE3FE7-E3E6-4A3E-B5E4-7A067CCDDA7E}" dt="2022-05-01T21:23:13.483" v="429" actId="20577"/>
          <ac:spMkLst>
            <pc:docMk/>
            <pc:sldMk cId="3826936557" sldId="260"/>
            <ac:spMk id="3" creationId="{2BC6F07F-A69C-4EF9-EFC7-F76756F61D3D}"/>
          </ac:spMkLst>
        </pc:spChg>
        <pc:spChg chg="add mod">
          <ac:chgData name="Karmuru, Naga Sai Lohitha" userId="S::nkarmur@calstatela.edu::35b06993-393e-43ad-9548-49a529e4ad71" providerId="AD" clId="Web-{E0AE3FE7-E3E6-4A3E-B5E4-7A067CCDDA7E}" dt="2022-05-01T21:23:26.921" v="431" actId="20577"/>
          <ac:spMkLst>
            <pc:docMk/>
            <pc:sldMk cId="3826936557" sldId="260"/>
            <ac:spMk id="4" creationId="{3108014A-0B7B-0DCA-FB94-71E3706264F2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0:44:04.658" v="1"/>
          <ac:spMkLst>
            <pc:docMk/>
            <pc:sldMk cId="3826936557" sldId="260"/>
            <ac:spMk id="10" creationId="{1D227D51-204B-ED48-AF9A-0BE9633FE04A}"/>
          </ac:spMkLst>
        </pc:spChg>
        <pc:spChg chg="add mod">
          <ac:chgData name="Karmuru, Naga Sai Lohitha" userId="S::nkarmur@calstatela.edu::35b06993-393e-43ad-9548-49a529e4ad71" providerId="AD" clId="Web-{E0AE3FE7-E3E6-4A3E-B5E4-7A067CCDDA7E}" dt="2022-05-01T21:23:21.170" v="430" actId="20577"/>
          <ac:spMkLst>
            <pc:docMk/>
            <pc:sldMk cId="3826936557" sldId="260"/>
            <ac:spMk id="11" creationId="{5A7CEE1A-FF97-E2E7-C6C9-AD766B9729E9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0:44:04.658" v="1"/>
          <ac:spMkLst>
            <pc:docMk/>
            <pc:sldMk cId="3826936557" sldId="260"/>
            <ac:spMk id="12" creationId="{57A23F45-CDAE-8A40-8DE7-92A0BBC119B7}"/>
          </ac:spMkLst>
        </pc:spChg>
        <pc:spChg chg="add mod">
          <ac:chgData name="Karmuru, Naga Sai Lohitha" userId="S::nkarmur@calstatela.edu::35b06993-393e-43ad-9548-49a529e4ad71" providerId="AD" clId="Web-{E0AE3FE7-E3E6-4A3E-B5E4-7A067CCDDA7E}" dt="2022-05-01T21:23:33.046" v="432" actId="20577"/>
          <ac:spMkLst>
            <pc:docMk/>
            <pc:sldMk cId="3826936557" sldId="260"/>
            <ac:spMk id="12" creationId="{863ED8EE-3341-7E15-6B05-113D4A867A04}"/>
          </ac:spMkLst>
        </pc:spChg>
        <pc:spChg chg="add mod">
          <ac:chgData name="Karmuru, Naga Sai Lohitha" userId="S::nkarmur@calstatela.edu::35b06993-393e-43ad-9548-49a529e4ad71" providerId="AD" clId="Web-{E0AE3FE7-E3E6-4A3E-B5E4-7A067CCDDA7E}" dt="2022-05-01T21:23:38.421" v="433" actId="20577"/>
          <ac:spMkLst>
            <pc:docMk/>
            <pc:sldMk cId="3826936557" sldId="260"/>
            <ac:spMk id="13" creationId="{F107AD4D-F87D-26EB-0A5F-53F53BC8A402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0:44:04.658" v="1"/>
          <ac:spMkLst>
            <pc:docMk/>
            <pc:sldMk cId="3826936557" sldId="260"/>
            <ac:spMk id="14" creationId="{68546383-CCC4-544B-B0D8-DE78DE39BB78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0:44:04.658" v="1"/>
          <ac:spMkLst>
            <pc:docMk/>
            <pc:sldMk cId="3826936557" sldId="260"/>
            <ac:spMk id="16" creationId="{6CA2C65D-0168-1245-86C8-62A8A6F7B813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0:44:04.658" v="1"/>
          <ac:spMkLst>
            <pc:docMk/>
            <pc:sldMk cId="3826936557" sldId="260"/>
            <ac:spMk id="18" creationId="{755E9273-3717-C94C-9BFF-75E87E47C46A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0:44:04.658" v="1"/>
          <ac:spMkLst>
            <pc:docMk/>
            <pc:sldMk cId="3826936557" sldId="260"/>
            <ac:spMk id="20" creationId="{2D31923D-AB54-2C41-B985-E3F1AB437D09}"/>
          </ac:spMkLst>
        </pc:spChg>
        <pc:spChg chg="add del mod">
          <ac:chgData name="Karmuru, Naga Sai Lohitha" userId="S::nkarmur@calstatela.edu::35b06993-393e-43ad-9548-49a529e4ad71" providerId="AD" clId="Web-{E0AE3FE7-E3E6-4A3E-B5E4-7A067CCDDA7E}" dt="2022-05-01T20:59:12.713" v="230"/>
          <ac:spMkLst>
            <pc:docMk/>
            <pc:sldMk cId="3826936557" sldId="260"/>
            <ac:spMk id="319" creationId="{DE2644F4-CEF1-0452-68D0-77AE8216F38D}"/>
          </ac:spMkLst>
        </pc:spChg>
        <pc:graphicFrameChg chg="del modGraphic">
          <ac:chgData name="Karmuru, Naga Sai Lohitha" userId="S::nkarmur@calstatela.edu::35b06993-393e-43ad-9548-49a529e4ad71" providerId="AD" clId="Web-{E0AE3FE7-E3E6-4A3E-B5E4-7A067CCDDA7E}" dt="2022-05-01T20:57:17.364" v="227"/>
          <ac:graphicFrameMkLst>
            <pc:docMk/>
            <pc:sldMk cId="3826936557" sldId="260"/>
            <ac:graphicFrameMk id="5" creationId="{2534395C-370C-8027-712F-D95938C68E8F}"/>
          </ac:graphicFrameMkLst>
        </pc:graphicFrameChg>
        <pc:graphicFrameChg chg="add del mod">
          <ac:chgData name="Karmuru, Naga Sai Lohitha" userId="S::nkarmur@calstatela.edu::35b06993-393e-43ad-9548-49a529e4ad71" providerId="AD" clId="Web-{E0AE3FE7-E3E6-4A3E-B5E4-7A067CCDDA7E}" dt="2022-05-01T20:57:04.816" v="226"/>
          <ac:graphicFrameMkLst>
            <pc:docMk/>
            <pc:sldMk cId="3826936557" sldId="260"/>
            <ac:graphicFrameMk id="296" creationId="{F2ECA978-0F53-AE34-D3A1-4223FF552CF8}"/>
          </ac:graphicFrameMkLst>
        </pc:graphicFrameChg>
        <pc:graphicFrameChg chg="add del mod ord modGraphic">
          <ac:chgData name="Karmuru, Naga Sai Lohitha" userId="S::nkarmur@calstatela.edu::35b06993-393e-43ad-9548-49a529e4ad71" providerId="AD" clId="Web-{E0AE3FE7-E3E6-4A3E-B5E4-7A067CCDDA7E}" dt="2022-05-01T20:57:48.365" v="229"/>
          <ac:graphicFrameMkLst>
            <pc:docMk/>
            <pc:sldMk cId="3826936557" sldId="260"/>
            <ac:graphicFrameMk id="320" creationId="{10579ED6-E010-5688-294E-A8B240775AA9}"/>
          </ac:graphicFrameMkLst>
        </pc:graphicFrameChg>
        <pc:picChg chg="add del">
          <ac:chgData name="Karmuru, Naga Sai Lohitha" userId="S::nkarmur@calstatela.edu::35b06993-393e-43ad-9548-49a529e4ad71" providerId="AD" clId="Web-{E0AE3FE7-E3E6-4A3E-B5E4-7A067CCDDA7E}" dt="2022-05-01T20:44:04.658" v="1"/>
          <ac:picMkLst>
            <pc:docMk/>
            <pc:sldMk cId="3826936557" sldId="260"/>
            <ac:picMk id="7" creationId="{2C676D2E-1AE3-C952-B783-91C23DA54DF2}"/>
          </ac:picMkLst>
        </pc:picChg>
        <pc:picChg chg="add mod ord">
          <ac:chgData name="Karmuru, Naga Sai Lohitha" userId="S::nkarmur@calstatela.edu::35b06993-393e-43ad-9548-49a529e4ad71" providerId="AD" clId="Web-{E0AE3FE7-E3E6-4A3E-B5E4-7A067CCDDA7E}" dt="2022-05-01T21:00:48.156" v="267" actId="1076"/>
          <ac:picMkLst>
            <pc:docMk/>
            <pc:sldMk cId="3826936557" sldId="260"/>
            <ac:picMk id="327" creationId="{41F05E26-CF13-A626-F80F-6F4E0203D948}"/>
          </ac:picMkLst>
        </pc:picChg>
        <pc:picChg chg="add mod">
          <ac:chgData name="Karmuru, Naga Sai Lohitha" userId="S::nkarmur@calstatela.edu::35b06993-393e-43ad-9548-49a529e4ad71" providerId="AD" clId="Web-{E0AE3FE7-E3E6-4A3E-B5E4-7A067CCDDA7E}" dt="2022-05-01T21:00:46.609" v="266" actId="1076"/>
          <ac:picMkLst>
            <pc:docMk/>
            <pc:sldMk cId="3826936557" sldId="260"/>
            <ac:picMk id="328" creationId="{E183E8B3-470B-741A-4EEE-F0F49EB0FABF}"/>
          </ac:picMkLst>
        </pc:picChg>
        <pc:picChg chg="add mod">
          <ac:chgData name="Karmuru, Naga Sai Lohitha" userId="S::nkarmur@calstatela.edu::35b06993-393e-43ad-9548-49a529e4ad71" providerId="AD" clId="Web-{E0AE3FE7-E3E6-4A3E-B5E4-7A067CCDDA7E}" dt="2022-05-01T21:00:43.453" v="265" actId="1076"/>
          <ac:picMkLst>
            <pc:docMk/>
            <pc:sldMk cId="3826936557" sldId="260"/>
            <ac:picMk id="329" creationId="{CA2D2634-5E1F-3A11-9DCF-CB317B3EF241}"/>
          </ac:picMkLst>
        </pc:picChg>
        <pc:picChg chg="add mod">
          <ac:chgData name="Karmuru, Naga Sai Lohitha" userId="S::nkarmur@calstatela.edu::35b06993-393e-43ad-9548-49a529e4ad71" providerId="AD" clId="Web-{E0AE3FE7-E3E6-4A3E-B5E4-7A067CCDDA7E}" dt="2022-05-01T21:00:49.375" v="268" actId="1076"/>
          <ac:picMkLst>
            <pc:docMk/>
            <pc:sldMk cId="3826936557" sldId="260"/>
            <ac:picMk id="330" creationId="{1B9EA35C-43BA-C494-FC04-18FE0C82872C}"/>
          </ac:picMkLst>
        </pc:picChg>
        <pc:picChg chg="add mod">
          <ac:chgData name="Karmuru, Naga Sai Lohitha" userId="S::nkarmur@calstatela.edu::35b06993-393e-43ad-9548-49a529e4ad71" providerId="AD" clId="Web-{E0AE3FE7-E3E6-4A3E-B5E4-7A067CCDDA7E}" dt="2022-05-01T21:00:51.219" v="269" actId="1076"/>
          <ac:picMkLst>
            <pc:docMk/>
            <pc:sldMk cId="3826936557" sldId="260"/>
            <ac:picMk id="331" creationId="{C3B6FBE5-C1E9-74F8-EA15-D5C649AA7125}"/>
          </ac:picMkLst>
        </pc:picChg>
      </pc:sldChg>
      <pc:sldChg chg="addSp delSp modSp">
        <pc:chgData name="Karmuru, Naga Sai Lohitha" userId="S::nkarmur@calstatela.edu::35b06993-393e-43ad-9548-49a529e4ad71" providerId="AD" clId="Web-{E0AE3FE7-E3E6-4A3E-B5E4-7A067CCDDA7E}" dt="2022-05-01T21:20:00.441" v="421" actId="14100"/>
        <pc:sldMkLst>
          <pc:docMk/>
          <pc:sldMk cId="285539052" sldId="261"/>
        </pc:sldMkLst>
        <pc:spChg chg="mod">
          <ac:chgData name="Karmuru, Naga Sai Lohitha" userId="S::nkarmur@calstatela.edu::35b06993-393e-43ad-9548-49a529e4ad71" providerId="AD" clId="Web-{E0AE3FE7-E3E6-4A3E-B5E4-7A067CCDDA7E}" dt="2022-05-01T21:19:07.595" v="416" actId="20577"/>
          <ac:spMkLst>
            <pc:docMk/>
            <pc:sldMk cId="285539052" sldId="261"/>
            <ac:spMk id="2" creationId="{F0B8AED3-83CD-6677-BC95-10C573F7FFAE}"/>
          </ac:spMkLst>
        </pc:spChg>
        <pc:spChg chg="mod">
          <ac:chgData name="Karmuru, Naga Sai Lohitha" userId="S::nkarmur@calstatela.edu::35b06993-393e-43ad-9548-49a529e4ad71" providerId="AD" clId="Web-{E0AE3FE7-E3E6-4A3E-B5E4-7A067CCDDA7E}" dt="2022-05-01T20:55:08.918" v="191" actId="20577"/>
          <ac:spMkLst>
            <pc:docMk/>
            <pc:sldMk cId="285539052" sldId="261"/>
            <ac:spMk id="3" creationId="{C57DC665-4680-8AE8-7D56-1CDF690A954D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4:04.856" v="382"/>
          <ac:spMkLst>
            <pc:docMk/>
            <pc:sldMk cId="285539052" sldId="261"/>
            <ac:spMk id="20" creationId="{A6B16355-27FB-445B-B646-02AB73637459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4:04.856" v="382"/>
          <ac:spMkLst>
            <pc:docMk/>
            <pc:sldMk cId="285539052" sldId="261"/>
            <ac:spMk id="22" creationId="{6B3BF2E5-C3AB-441F-A430-491119C56D26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4:04.856" v="382"/>
          <ac:spMkLst>
            <pc:docMk/>
            <pc:sldMk cId="285539052" sldId="261"/>
            <ac:spMk id="29" creationId="{DD07C90B-B81A-473B-8919-CA924E61FFCF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8:47.172" v="404"/>
          <ac:spMkLst>
            <pc:docMk/>
            <pc:sldMk cId="285539052" sldId="261"/>
            <ac:spMk id="31" creationId="{FB5993E2-C02B-4335-ABA5-D8EC465551E3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8:47.172" v="404"/>
          <ac:spMkLst>
            <pc:docMk/>
            <pc:sldMk cId="285539052" sldId="261"/>
            <ac:spMk id="32" creationId="{C0B801A2-5622-4BE8-9AD2-C337A2CD0022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8:47.172" v="404"/>
          <ac:spMkLst>
            <pc:docMk/>
            <pc:sldMk cId="285539052" sldId="261"/>
            <ac:spMk id="33" creationId="{B7AF614F-5BC3-4086-99F5-B87C5847A071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3:48.855" v="379"/>
          <ac:spMkLst>
            <pc:docMk/>
            <pc:sldMk cId="285539052" sldId="261"/>
            <ac:spMk id="34" creationId="{FB5993E2-C02B-4335-ABA5-D8EC465551E3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8:06.185" v="397"/>
          <ac:spMkLst>
            <pc:docMk/>
            <pc:sldMk cId="285539052" sldId="261"/>
            <ac:spMk id="35" creationId="{FB5993E2-C02B-4335-ABA5-D8EC465551E3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3:48.855" v="379"/>
          <ac:spMkLst>
            <pc:docMk/>
            <pc:sldMk cId="285539052" sldId="261"/>
            <ac:spMk id="36" creationId="{C0B801A2-5622-4BE8-9AD2-C337A2CD0022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3:48.855" v="379"/>
          <ac:spMkLst>
            <pc:docMk/>
            <pc:sldMk cId="285539052" sldId="261"/>
            <ac:spMk id="38" creationId="{B7AF614F-5BC3-4086-99F5-B87C5847A071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8:06.185" v="397"/>
          <ac:spMkLst>
            <pc:docMk/>
            <pc:sldMk cId="285539052" sldId="261"/>
            <ac:spMk id="40" creationId="{C0B801A2-5622-4BE8-9AD2-C337A2CD0022}"/>
          </ac:spMkLst>
        </pc:spChg>
        <pc:spChg chg="add del">
          <ac:chgData name="Karmuru, Naga Sai Lohitha" userId="S::nkarmur@calstatela.edu::35b06993-393e-43ad-9548-49a529e4ad71" providerId="AD" clId="Web-{E0AE3FE7-E3E6-4A3E-B5E4-7A067CCDDA7E}" dt="2022-05-01T21:18:06.185" v="397"/>
          <ac:spMkLst>
            <pc:docMk/>
            <pc:sldMk cId="285539052" sldId="261"/>
            <ac:spMk id="42" creationId="{B7AF614F-5BC3-4086-99F5-B87C5847A071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8:47.172" v="404"/>
          <ac:spMkLst>
            <pc:docMk/>
            <pc:sldMk cId="285539052" sldId="261"/>
            <ac:spMk id="128" creationId="{52ABB703-2B0E-4C3B-B4A2-F3973548E561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8:47.172" v="404"/>
          <ac:spMkLst>
            <pc:docMk/>
            <pc:sldMk cId="285539052" sldId="261"/>
            <ac:spMk id="195" creationId="{E95DA498-D9A2-4DA9-B9DA-B3776E08CF7E}"/>
          </ac:spMkLst>
        </pc:spChg>
        <pc:spChg chg="add">
          <ac:chgData name="Karmuru, Naga Sai Lohitha" userId="S::nkarmur@calstatela.edu::35b06993-393e-43ad-9548-49a529e4ad71" providerId="AD" clId="Web-{E0AE3FE7-E3E6-4A3E-B5E4-7A067CCDDA7E}" dt="2022-05-01T21:18:47.172" v="404"/>
          <ac:spMkLst>
            <pc:docMk/>
            <pc:sldMk cId="285539052" sldId="261"/>
            <ac:spMk id="197" creationId="{82A73093-4B9D-420D-B17E-52293703A1D4}"/>
          </ac:spMkLst>
        </pc:spChg>
        <pc:spChg chg="add del mod">
          <ac:chgData name="Karmuru, Naga Sai Lohitha" userId="S::nkarmur@calstatela.edu::35b06993-393e-43ad-9548-49a529e4ad71" providerId="AD" clId="Web-{E0AE3FE7-E3E6-4A3E-B5E4-7A067CCDDA7E}" dt="2022-05-01T21:19:01.954" v="409"/>
          <ac:spMkLst>
            <pc:docMk/>
            <pc:sldMk cId="285539052" sldId="261"/>
            <ac:spMk id="571" creationId="{791A361F-5CC7-BEB6-82FC-C3DCFBA757C0}"/>
          </ac:spMkLst>
        </pc:spChg>
        <pc:graphicFrameChg chg="mod ord modGraphic">
          <ac:chgData name="Karmuru, Naga Sai Lohitha" userId="S::nkarmur@calstatela.edu::35b06993-393e-43ad-9548-49a529e4ad71" providerId="AD" clId="Web-{E0AE3FE7-E3E6-4A3E-B5E4-7A067CCDDA7E}" dt="2022-05-01T21:20:00.441" v="421" actId="14100"/>
          <ac:graphicFrameMkLst>
            <pc:docMk/>
            <pc:sldMk cId="285539052" sldId="261"/>
            <ac:graphicFrameMk id="18" creationId="{77D0A5C5-F1F6-364C-896F-6A8F261FA014}"/>
          </ac:graphicFrameMkLst>
        </pc:graphicFrameChg>
        <pc:picChg chg="add mod">
          <ac:chgData name="Karmuru, Naga Sai Lohitha" userId="S::nkarmur@calstatela.edu::35b06993-393e-43ad-9548-49a529e4ad71" providerId="AD" clId="Web-{E0AE3FE7-E3E6-4A3E-B5E4-7A067CCDDA7E}" dt="2022-05-01T21:19:55.144" v="419" actId="14100"/>
          <ac:picMkLst>
            <pc:docMk/>
            <pc:sldMk cId="285539052" sldId="261"/>
            <ac:picMk id="570" creationId="{F2FE1A56-4B20-A3E8-ABAC-FB246075A9C0}"/>
          </ac:picMkLst>
        </pc:picChg>
        <pc:cxnChg chg="add del">
          <ac:chgData name="Karmuru, Naga Sai Lohitha" userId="S::nkarmur@calstatela.edu::35b06993-393e-43ad-9548-49a529e4ad71" providerId="AD" clId="Web-{E0AE3FE7-E3E6-4A3E-B5E4-7A067CCDDA7E}" dt="2022-05-01T21:14:04.856" v="382"/>
          <ac:cxnSpMkLst>
            <pc:docMk/>
            <pc:sldMk cId="285539052" sldId="261"/>
            <ac:cxnSpMk id="21" creationId="{06DA680F-F6AC-453E-A8BF-C5BDED2851DE}"/>
          </ac:cxnSpMkLst>
        </pc:cxnChg>
        <pc:cxnChg chg="add">
          <ac:chgData name="Karmuru, Naga Sai Lohitha" userId="S::nkarmur@calstatela.edu::35b06993-393e-43ad-9548-49a529e4ad71" providerId="AD" clId="Web-{E0AE3FE7-E3E6-4A3E-B5E4-7A067CCDDA7E}" dt="2022-05-01T21:18:47.172" v="404"/>
          <ac:cxnSpMkLst>
            <pc:docMk/>
            <pc:sldMk cId="285539052" sldId="261"/>
            <ac:cxnSpMk id="193" creationId="{9C21570E-E159-49A6-9891-FA397B7A92D3}"/>
          </ac:cxnSpMkLst>
        </pc:cxnChg>
      </pc:sldChg>
      <pc:sldChg chg="modSp">
        <pc:chgData name="Karmuru, Naga Sai Lohitha" userId="S::nkarmur@calstatela.edu::35b06993-393e-43ad-9548-49a529e4ad71" providerId="AD" clId="Web-{E0AE3FE7-E3E6-4A3E-B5E4-7A067CCDDA7E}" dt="2022-05-01T20:55:45.811" v="211" actId="20577"/>
        <pc:sldMkLst>
          <pc:docMk/>
          <pc:sldMk cId="195601089" sldId="264"/>
        </pc:sldMkLst>
        <pc:spChg chg="mod">
          <ac:chgData name="Karmuru, Naga Sai Lohitha" userId="S::nkarmur@calstatela.edu::35b06993-393e-43ad-9548-49a529e4ad71" providerId="AD" clId="Web-{E0AE3FE7-E3E6-4A3E-B5E4-7A067CCDDA7E}" dt="2022-05-01T20:55:45.811" v="211" actId="20577"/>
          <ac:spMkLst>
            <pc:docMk/>
            <pc:sldMk cId="195601089" sldId="264"/>
            <ac:spMk id="3" creationId="{66F7D4DB-CFF5-5DC3-2572-65E1C5019D0E}"/>
          </ac:spMkLst>
        </pc:spChg>
      </pc:sldChg>
    </pc:docChg>
  </pc:docChgLst>
  <pc:docChgLst>
    <pc:chgData name="Le, Lanny" userId="S::lle10@calstatela.edu::06089a33-ef7a-4a3a-b2a9-9fb3ad8b1aab" providerId="AD" clId="Web-{8A8CCC11-2879-4FD9-8DDA-C60E257730A3}"/>
    <pc:docChg chg="addSld delSld modSld">
      <pc:chgData name="Le, Lanny" userId="S::lle10@calstatela.edu::06089a33-ef7a-4a3a-b2a9-9fb3ad8b1aab" providerId="AD" clId="Web-{8A8CCC11-2879-4FD9-8DDA-C60E257730A3}" dt="2022-05-01T22:20:23.990" v="27"/>
      <pc:docMkLst>
        <pc:docMk/>
      </pc:docMkLst>
      <pc:sldChg chg="addSp delSp modSp mod setBg">
        <pc:chgData name="Le, Lanny" userId="S::lle10@calstatela.edu::06089a33-ef7a-4a3a-b2a9-9fb3ad8b1aab" providerId="AD" clId="Web-{8A8CCC11-2879-4FD9-8DDA-C60E257730A3}" dt="2022-05-01T22:20:23.990" v="27"/>
        <pc:sldMkLst>
          <pc:docMk/>
          <pc:sldMk cId="323721871" sldId="270"/>
        </pc:sldMkLst>
        <pc:spChg chg="mod">
          <ac:chgData name="Le, Lanny" userId="S::lle10@calstatela.edu::06089a33-ef7a-4a3a-b2a9-9fb3ad8b1aab" providerId="AD" clId="Web-{8A8CCC11-2879-4FD9-8DDA-C60E257730A3}" dt="2022-05-01T22:20:23.990" v="27"/>
          <ac:spMkLst>
            <pc:docMk/>
            <pc:sldMk cId="323721871" sldId="270"/>
            <ac:spMk id="2" creationId="{4ABD438A-8904-5954-3C1A-D6C7A565EC4B}"/>
          </ac:spMkLst>
        </pc:spChg>
        <pc:spChg chg="add del">
          <ac:chgData name="Le, Lanny" userId="S::lle10@calstatela.edu::06089a33-ef7a-4a3a-b2a9-9fb3ad8b1aab" providerId="AD" clId="Web-{8A8CCC11-2879-4FD9-8DDA-C60E257730A3}" dt="2022-05-01T22:20:04.393" v="21"/>
          <ac:spMkLst>
            <pc:docMk/>
            <pc:sldMk cId="323721871" sldId="270"/>
            <ac:spMk id="3" creationId="{DFB866D4-29AA-7B09-101C-F0426C10775D}"/>
          </ac:spMkLst>
        </pc:spChg>
        <pc:spChg chg="mod">
          <ac:chgData name="Le, Lanny" userId="S::lle10@calstatela.edu::06089a33-ef7a-4a3a-b2a9-9fb3ad8b1aab" providerId="AD" clId="Web-{8A8CCC11-2879-4FD9-8DDA-C60E257730A3}" dt="2022-05-01T22:20:23.990" v="27"/>
          <ac:spMkLst>
            <pc:docMk/>
            <pc:sldMk cId="323721871" sldId="270"/>
            <ac:spMk id="4" creationId="{BD25EA52-2843-F8D8-B892-F0E52447ED38}"/>
          </ac:spMkLst>
        </pc:spChg>
        <pc:spChg chg="add del">
          <ac:chgData name="Le, Lanny" userId="S::lle10@calstatela.edu::06089a33-ef7a-4a3a-b2a9-9fb3ad8b1aab" providerId="AD" clId="Web-{8A8CCC11-2879-4FD9-8DDA-C60E257730A3}" dt="2022-05-01T22:20:23.990" v="27"/>
          <ac:spMkLst>
            <pc:docMk/>
            <pc:sldMk cId="323721871" sldId="270"/>
            <ac:spMk id="7" creationId="{600B5AE2-C5CC-499C-8F2D-249888BE22C2}"/>
          </ac:spMkLst>
        </pc:spChg>
        <pc:spChg chg="add del">
          <ac:chgData name="Le, Lanny" userId="S::lle10@calstatela.edu::06089a33-ef7a-4a3a-b2a9-9fb3ad8b1aab" providerId="AD" clId="Web-{8A8CCC11-2879-4FD9-8DDA-C60E257730A3}" dt="2022-05-01T22:20:23.990" v="27"/>
          <ac:spMkLst>
            <pc:docMk/>
            <pc:sldMk cId="323721871" sldId="270"/>
            <ac:spMk id="8" creationId="{BA7A3698-B350-40E5-8475-9BCC41A089FC}"/>
          </ac:spMkLst>
        </pc:spChg>
        <pc:spChg chg="add del mod">
          <ac:chgData name="Le, Lanny" userId="S::lle10@calstatela.edu::06089a33-ef7a-4a3a-b2a9-9fb3ad8b1aab" providerId="AD" clId="Web-{8A8CCC11-2879-4FD9-8DDA-C60E257730A3}" dt="2022-05-01T22:19:58.002" v="18"/>
          <ac:spMkLst>
            <pc:docMk/>
            <pc:sldMk cId="323721871" sldId="270"/>
            <ac:spMk id="10" creationId="{91A09254-E1E3-FB30-DE60-8B49A4733294}"/>
          </ac:spMkLst>
        </pc:spChg>
        <pc:spChg chg="add del">
          <ac:chgData name="Le, Lanny" userId="S::lle10@calstatela.edu::06089a33-ef7a-4a3a-b2a9-9fb3ad8b1aab" providerId="AD" clId="Web-{8A8CCC11-2879-4FD9-8DDA-C60E257730A3}" dt="2022-05-01T22:20:23.990" v="27"/>
          <ac:spMkLst>
            <pc:docMk/>
            <pc:sldMk cId="323721871" sldId="270"/>
            <ac:spMk id="11" creationId="{311973C2-EB8B-452A-A698-4A252FD3AE28}"/>
          </ac:spMkLst>
        </pc:spChg>
        <pc:spChg chg="add del">
          <ac:chgData name="Le, Lanny" userId="S::lle10@calstatela.edu::06089a33-ef7a-4a3a-b2a9-9fb3ad8b1aab" providerId="AD" clId="Web-{8A8CCC11-2879-4FD9-8DDA-C60E257730A3}" dt="2022-05-01T22:20:23.990" v="27"/>
          <ac:spMkLst>
            <pc:docMk/>
            <pc:sldMk cId="323721871" sldId="270"/>
            <ac:spMk id="13" creationId="{10162E77-11AD-44A7-84EC-40C59EEFBD2E}"/>
          </ac:spMkLst>
        </pc:spChg>
        <pc:picChg chg="add del mod">
          <ac:chgData name="Le, Lanny" userId="S::lle10@calstatela.edu::06089a33-ef7a-4a3a-b2a9-9fb3ad8b1aab" providerId="AD" clId="Web-{8A8CCC11-2879-4FD9-8DDA-C60E257730A3}" dt="2022-05-01T22:20:23.990" v="27"/>
          <ac:picMkLst>
            <pc:docMk/>
            <pc:sldMk cId="323721871" sldId="270"/>
            <ac:picMk id="5" creationId="{FC5BC2F3-F848-ADBC-ED7F-C97DB6CFD7C5}"/>
          </ac:picMkLst>
        </pc:picChg>
        <pc:cxnChg chg="add del">
          <ac:chgData name="Le, Lanny" userId="S::lle10@calstatela.edu::06089a33-ef7a-4a3a-b2a9-9fb3ad8b1aab" providerId="AD" clId="Web-{8A8CCC11-2879-4FD9-8DDA-C60E257730A3}" dt="2022-05-01T22:20:23.990" v="27"/>
          <ac:cxnSpMkLst>
            <pc:docMk/>
            <pc:sldMk cId="323721871" sldId="270"/>
            <ac:cxnSpMk id="9" creationId="{0AC655C7-EC94-4BE6-84C8-2F9EFBBB2789}"/>
          </ac:cxnSpMkLst>
        </pc:cxnChg>
        <pc:cxnChg chg="add del">
          <ac:chgData name="Le, Lanny" userId="S::lle10@calstatela.edu::06089a33-ef7a-4a3a-b2a9-9fb3ad8b1aab" providerId="AD" clId="Web-{8A8CCC11-2879-4FD9-8DDA-C60E257730A3}" dt="2022-05-01T22:20:23.990" v="27"/>
          <ac:cxnSpMkLst>
            <pc:docMk/>
            <pc:sldMk cId="323721871" sldId="270"/>
            <ac:cxnSpMk id="20" creationId="{5AB158E9-1B40-4CD6-95F0-95CA11DF7B7A}"/>
          </ac:cxnSpMkLst>
        </pc:cxnChg>
      </pc:sldChg>
      <pc:sldChg chg="addSp delSp modSp new del">
        <pc:chgData name="Le, Lanny" userId="S::lle10@calstatela.edu::06089a33-ef7a-4a3a-b2a9-9fb3ad8b1aab" providerId="AD" clId="Web-{8A8CCC11-2879-4FD9-8DDA-C60E257730A3}" dt="2022-05-01T22:20:00.220" v="19"/>
        <pc:sldMkLst>
          <pc:docMk/>
          <pc:sldMk cId="3057842352" sldId="271"/>
        </pc:sldMkLst>
        <pc:picChg chg="add del mod">
          <ac:chgData name="Le, Lanny" userId="S::lle10@calstatela.edu::06089a33-ef7a-4a3a-b2a9-9fb3ad8b1aab" providerId="AD" clId="Web-{8A8CCC11-2879-4FD9-8DDA-C60E257730A3}" dt="2022-05-01T22:19:57.001" v="17"/>
          <ac:picMkLst>
            <pc:docMk/>
            <pc:sldMk cId="3057842352" sldId="271"/>
            <ac:picMk id="2" creationId="{2729B3A8-F5E1-C5A3-8683-4F5498C26019}"/>
          </ac:picMkLst>
        </pc:picChg>
      </pc:sldChg>
    </pc:docChg>
  </pc:docChgLst>
  <pc:docChgLst>
    <pc:chgData name="Thant, Phue P" userId="S::pthant@calstatela.edu::7df9828c-1d8d-49f7-b83f-15daa9469ef2" providerId="AD" clId="Web-{A37C9D32-089E-433B-95F0-E430F1400677}"/>
    <pc:docChg chg="addSld modSld">
      <pc:chgData name="Thant, Phue P" userId="S::pthant@calstatela.edu::7df9828c-1d8d-49f7-b83f-15daa9469ef2" providerId="AD" clId="Web-{A37C9D32-089E-433B-95F0-E430F1400677}" dt="2022-05-01T22:23:58.079" v="28"/>
      <pc:docMkLst>
        <pc:docMk/>
      </pc:docMkLst>
      <pc:sldChg chg="modSp">
        <pc:chgData name="Thant, Phue P" userId="S::pthant@calstatela.edu::7df9828c-1d8d-49f7-b83f-15daa9469ef2" providerId="AD" clId="Web-{A37C9D32-089E-433B-95F0-E430F1400677}" dt="2022-05-01T22:19:53.385" v="2" actId="20577"/>
        <pc:sldMkLst>
          <pc:docMk/>
          <pc:sldMk cId="195601089" sldId="264"/>
        </pc:sldMkLst>
        <pc:spChg chg="mod">
          <ac:chgData name="Thant, Phue P" userId="S::pthant@calstatela.edu::7df9828c-1d8d-49f7-b83f-15daa9469ef2" providerId="AD" clId="Web-{A37C9D32-089E-433B-95F0-E430F1400677}" dt="2022-05-01T22:19:53.385" v="2" actId="20577"/>
          <ac:spMkLst>
            <pc:docMk/>
            <pc:sldMk cId="195601089" sldId="264"/>
            <ac:spMk id="3" creationId="{66F7D4DB-CFF5-5DC3-2572-65E1C5019D0E}"/>
          </ac:spMkLst>
        </pc:spChg>
      </pc:sldChg>
      <pc:sldChg chg="addSp delSp modSp add mod replId setBg">
        <pc:chgData name="Thant, Phue P" userId="S::pthant@calstatela.edu::7df9828c-1d8d-49f7-b83f-15daa9469ef2" providerId="AD" clId="Web-{A37C9D32-089E-433B-95F0-E430F1400677}" dt="2022-05-01T22:23:58.079" v="28"/>
        <pc:sldMkLst>
          <pc:docMk/>
          <pc:sldMk cId="3549665191" sldId="271"/>
        </pc:sldMkLst>
        <pc:spChg chg="mod">
          <ac:chgData name="Thant, Phue P" userId="S::pthant@calstatela.edu::7df9828c-1d8d-49f7-b83f-15daa9469ef2" providerId="AD" clId="Web-{A37C9D32-089E-433B-95F0-E430F1400677}" dt="2022-05-01T22:23:58.079" v="28"/>
          <ac:spMkLst>
            <pc:docMk/>
            <pc:sldMk cId="3549665191" sldId="271"/>
            <ac:spMk id="2" creationId="{6C81ABA7-4591-0311-D5B8-BCA1906B6D8F}"/>
          </ac:spMkLst>
        </pc:spChg>
        <pc:spChg chg="add del mod">
          <ac:chgData name="Thant, Phue P" userId="S::pthant@calstatela.edu::7df9828c-1d8d-49f7-b83f-15daa9469ef2" providerId="AD" clId="Web-{A37C9D32-089E-433B-95F0-E430F1400677}" dt="2022-05-01T22:23:58.079" v="28"/>
          <ac:spMkLst>
            <pc:docMk/>
            <pc:sldMk cId="3549665191" sldId="271"/>
            <ac:spMk id="3" creationId="{835E0D5A-9B72-A498-EAD7-66096DF08FE7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3.939" v="21"/>
          <ac:spMkLst>
            <pc:docMk/>
            <pc:sldMk cId="3549665191" sldId="271"/>
            <ac:spMk id="8" creationId="{CECF0FC6-D57B-48B6-9036-F4FFD91A4B34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38.532" v="13"/>
          <ac:spMkLst>
            <pc:docMk/>
            <pc:sldMk cId="3549665191" sldId="271"/>
            <ac:spMk id="9" creationId="{25C8D2C1-DA83-420D-9635-D52CE066B5DA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3.501" v="15"/>
          <ac:spMkLst>
            <pc:docMk/>
            <pc:sldMk cId="3549665191" sldId="271"/>
            <ac:spMk id="10" creationId="{4E4490D0-3672-446A-AC12-B4830333BDDD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38.532" v="13"/>
          <ac:spMkLst>
            <pc:docMk/>
            <pc:sldMk cId="3549665191" sldId="271"/>
            <ac:spMk id="11" creationId="{434F74C9-6A0B-409E-AD1C-45B58BE91BB8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3.501" v="15"/>
          <ac:spMkLst>
            <pc:docMk/>
            <pc:sldMk cId="3549665191" sldId="271"/>
            <ac:spMk id="12" creationId="{39CB82C2-DF65-4EC1-8280-F201D50F570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38.532" v="13"/>
          <ac:spMkLst>
            <pc:docMk/>
            <pc:sldMk cId="3549665191" sldId="271"/>
            <ac:spMk id="15" creationId="{90AA6468-80AC-4DDF-9CFB-C7A9507E203F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3.501" v="15"/>
          <ac:spMkLst>
            <pc:docMk/>
            <pc:sldMk cId="3549665191" sldId="271"/>
            <ac:spMk id="16" creationId="{EB1836F0-F9E0-4D93-9BDD-7EEC6EA05F7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38.532" v="13"/>
          <ac:spMkLst>
            <pc:docMk/>
            <pc:sldMk cId="3549665191" sldId="271"/>
            <ac:spMk id="17" creationId="{4AB900CC-5074-4746-A1A4-AF640455BD43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3.501" v="15"/>
          <ac:spMkLst>
            <pc:docMk/>
            <pc:sldMk cId="3549665191" sldId="271"/>
            <ac:spMk id="20" creationId="{6D2F28D1-82F9-40FE-935C-85ECF7660D2D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3.501" v="15"/>
          <ac:spMkLst>
            <pc:docMk/>
            <pc:sldMk cId="3549665191" sldId="271"/>
            <ac:spMk id="22" creationId="{4B670E93-2F53-48FC-AB6C-E99E22D17F31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5.173" v="17"/>
          <ac:spMkLst>
            <pc:docMk/>
            <pc:sldMk cId="3549665191" sldId="271"/>
            <ac:spMk id="24" creationId="{4E4490D0-3672-446A-AC12-B4830333BDDD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5.173" v="17"/>
          <ac:spMkLst>
            <pc:docMk/>
            <pc:sldMk cId="3549665191" sldId="271"/>
            <ac:spMk id="25" creationId="{39CB82C2-DF65-4EC1-8280-F201D50F570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5.173" v="17"/>
          <ac:spMkLst>
            <pc:docMk/>
            <pc:sldMk cId="3549665191" sldId="271"/>
            <ac:spMk id="27" creationId="{AE220058-3FCE-496E-ADF2-D8A6961F39F6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5.173" v="17"/>
          <ac:spMkLst>
            <pc:docMk/>
            <pc:sldMk cId="3549665191" sldId="271"/>
            <ac:spMk id="30" creationId="{3E9C5090-7D25-41E3-A6D3-CCAEE505E785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45.173" v="17"/>
          <ac:spMkLst>
            <pc:docMk/>
            <pc:sldMk cId="3549665191" sldId="271"/>
            <ac:spMk id="31" creationId="{11BF8809-0DAC-41E5-A212-ACB4A01BE95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2.470" v="19"/>
          <ac:spMkLst>
            <pc:docMk/>
            <pc:sldMk cId="3549665191" sldId="271"/>
            <ac:spMk id="33" creationId="{4E4490D0-3672-446A-AC12-B4830333BDDD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2.470" v="19"/>
          <ac:spMkLst>
            <pc:docMk/>
            <pc:sldMk cId="3549665191" sldId="271"/>
            <ac:spMk id="34" creationId="{39CB82C2-DF65-4EC1-8280-F201D50F570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2.470" v="19"/>
          <ac:spMkLst>
            <pc:docMk/>
            <pc:sldMk cId="3549665191" sldId="271"/>
            <ac:spMk id="36" creationId="{EB1836F0-F9E0-4D93-9BDD-7EEC6EA05F7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2.470" v="19"/>
          <ac:spMkLst>
            <pc:docMk/>
            <pc:sldMk cId="3549665191" sldId="271"/>
            <ac:spMk id="39" creationId="{6D2F28D1-82F9-40FE-935C-85ECF7660D2D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2.470" v="19"/>
          <ac:spMkLst>
            <pc:docMk/>
            <pc:sldMk cId="3549665191" sldId="271"/>
            <ac:spMk id="40" creationId="{4B670E93-2F53-48FC-AB6C-E99E22D17F31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3.939" v="21"/>
          <ac:spMkLst>
            <pc:docMk/>
            <pc:sldMk cId="3549665191" sldId="271"/>
            <ac:spMk id="42" creationId="{835E0D5A-9B72-A498-EAD7-66096DF08FE7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3.939" v="21"/>
          <ac:spMkLst>
            <pc:docMk/>
            <pc:sldMk cId="3549665191" sldId="271"/>
            <ac:spMk id="43" creationId="{717A211C-5863-4303-AC3D-AEBFDF6D6A4C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3.939" v="21"/>
          <ac:spMkLst>
            <pc:docMk/>
            <pc:sldMk cId="3549665191" sldId="271"/>
            <ac:spMk id="44" creationId="{087519CD-2FFF-42E3-BB0C-FEAA828BA5D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5.751" v="23"/>
          <ac:spMkLst>
            <pc:docMk/>
            <pc:sldMk cId="3549665191" sldId="271"/>
            <ac:spMk id="46" creationId="{3741B58E-3B65-4A01-A276-975AB2CF8A08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5.751" v="23"/>
          <ac:spMkLst>
            <pc:docMk/>
            <pc:sldMk cId="3549665191" sldId="271"/>
            <ac:spMk id="47" creationId="{7AAC67C3-831B-4AB1-A259-DFB839CAFAFC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5.751" v="23"/>
          <ac:spMkLst>
            <pc:docMk/>
            <pc:sldMk cId="3549665191" sldId="271"/>
            <ac:spMk id="48" creationId="{054B3F04-9EAC-45C0-B3CE-0387EEA10A0C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5.751" v="23"/>
          <ac:spMkLst>
            <pc:docMk/>
            <pc:sldMk cId="3549665191" sldId="271"/>
            <ac:spMk id="49" creationId="{835E0D5A-9B72-A498-EAD7-66096DF08FE7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6.642" v="25"/>
          <ac:spMkLst>
            <pc:docMk/>
            <pc:sldMk cId="3549665191" sldId="271"/>
            <ac:spMk id="51" creationId="{4E4490D0-3672-446A-AC12-B4830333BDDD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6.642" v="25"/>
          <ac:spMkLst>
            <pc:docMk/>
            <pc:sldMk cId="3549665191" sldId="271"/>
            <ac:spMk id="52" creationId="{39CB82C2-DF65-4EC1-8280-F201D50F570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6.642" v="25"/>
          <ac:spMkLst>
            <pc:docMk/>
            <pc:sldMk cId="3549665191" sldId="271"/>
            <ac:spMk id="54" creationId="{EB1836F0-F9E0-4D93-9BDD-7EEC6EA05F7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6.642" v="25"/>
          <ac:spMkLst>
            <pc:docMk/>
            <pc:sldMk cId="3549665191" sldId="271"/>
            <ac:spMk id="57" creationId="{6D2F28D1-82F9-40FE-935C-85ECF7660D2D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6.642" v="25"/>
          <ac:spMkLst>
            <pc:docMk/>
            <pc:sldMk cId="3549665191" sldId="271"/>
            <ac:spMk id="58" creationId="{4B670E93-2F53-48FC-AB6C-E99E22D17F31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8.064" v="27"/>
          <ac:spMkLst>
            <pc:docMk/>
            <pc:sldMk cId="3549665191" sldId="271"/>
            <ac:spMk id="60" creationId="{4E4490D0-3672-446A-AC12-B4830333BDDD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8.064" v="27"/>
          <ac:spMkLst>
            <pc:docMk/>
            <pc:sldMk cId="3549665191" sldId="271"/>
            <ac:spMk id="61" creationId="{39CB82C2-DF65-4EC1-8280-F201D50F570B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8.064" v="27"/>
          <ac:spMkLst>
            <pc:docMk/>
            <pc:sldMk cId="3549665191" sldId="271"/>
            <ac:spMk id="63" creationId="{AE220058-3FCE-496E-ADF2-D8A6961F39F6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8.064" v="27"/>
          <ac:spMkLst>
            <pc:docMk/>
            <pc:sldMk cId="3549665191" sldId="271"/>
            <ac:spMk id="66" creationId="{3E9C5090-7D25-41E3-A6D3-CCAEE505E785}"/>
          </ac:spMkLst>
        </pc:spChg>
        <pc:spChg chg="add del">
          <ac:chgData name="Thant, Phue P" userId="S::pthant@calstatela.edu::7df9828c-1d8d-49f7-b83f-15daa9469ef2" providerId="AD" clId="Web-{A37C9D32-089E-433B-95F0-E430F1400677}" dt="2022-05-01T22:23:58.064" v="27"/>
          <ac:spMkLst>
            <pc:docMk/>
            <pc:sldMk cId="3549665191" sldId="271"/>
            <ac:spMk id="67" creationId="{11BF8809-0DAC-41E5-A212-ACB4A01BE95B}"/>
          </ac:spMkLst>
        </pc:spChg>
        <pc:spChg chg="add">
          <ac:chgData name="Thant, Phue P" userId="S::pthant@calstatela.edu::7df9828c-1d8d-49f7-b83f-15daa9469ef2" providerId="AD" clId="Web-{A37C9D32-089E-433B-95F0-E430F1400677}" dt="2022-05-01T22:23:58.079" v="28"/>
          <ac:spMkLst>
            <pc:docMk/>
            <pc:sldMk cId="3549665191" sldId="271"/>
            <ac:spMk id="69" creationId="{4E4490D0-3672-446A-AC12-B4830333BDDD}"/>
          </ac:spMkLst>
        </pc:spChg>
        <pc:spChg chg="add">
          <ac:chgData name="Thant, Phue P" userId="S::pthant@calstatela.edu::7df9828c-1d8d-49f7-b83f-15daa9469ef2" providerId="AD" clId="Web-{A37C9D32-089E-433B-95F0-E430F1400677}" dt="2022-05-01T22:23:58.079" v="28"/>
          <ac:spMkLst>
            <pc:docMk/>
            <pc:sldMk cId="3549665191" sldId="271"/>
            <ac:spMk id="70" creationId="{39CB82C2-DF65-4EC1-8280-F201D50F570B}"/>
          </ac:spMkLst>
        </pc:spChg>
        <pc:spChg chg="add">
          <ac:chgData name="Thant, Phue P" userId="S::pthant@calstatela.edu::7df9828c-1d8d-49f7-b83f-15daa9469ef2" providerId="AD" clId="Web-{A37C9D32-089E-433B-95F0-E430F1400677}" dt="2022-05-01T22:23:58.079" v="28"/>
          <ac:spMkLst>
            <pc:docMk/>
            <pc:sldMk cId="3549665191" sldId="271"/>
            <ac:spMk id="72" creationId="{EB1836F0-F9E0-4D93-9BDD-7EEC6EA05F7B}"/>
          </ac:spMkLst>
        </pc:spChg>
        <pc:spChg chg="add">
          <ac:chgData name="Thant, Phue P" userId="S::pthant@calstatela.edu::7df9828c-1d8d-49f7-b83f-15daa9469ef2" providerId="AD" clId="Web-{A37C9D32-089E-433B-95F0-E430F1400677}" dt="2022-05-01T22:23:58.079" v="28"/>
          <ac:spMkLst>
            <pc:docMk/>
            <pc:sldMk cId="3549665191" sldId="271"/>
            <ac:spMk id="75" creationId="{6D2F28D1-82F9-40FE-935C-85ECF7660D2D}"/>
          </ac:spMkLst>
        </pc:spChg>
        <pc:spChg chg="add">
          <ac:chgData name="Thant, Phue P" userId="S::pthant@calstatela.edu::7df9828c-1d8d-49f7-b83f-15daa9469ef2" providerId="AD" clId="Web-{A37C9D32-089E-433B-95F0-E430F1400677}" dt="2022-05-01T22:23:58.079" v="28"/>
          <ac:spMkLst>
            <pc:docMk/>
            <pc:sldMk cId="3549665191" sldId="271"/>
            <ac:spMk id="76" creationId="{4B670E93-2F53-48FC-AB6C-E99E22D17F31}"/>
          </ac:spMkLst>
        </pc:spChg>
        <pc:picChg chg="add del">
          <ac:chgData name="Thant, Phue P" userId="S::pthant@calstatela.edu::7df9828c-1d8d-49f7-b83f-15daa9469ef2" providerId="AD" clId="Web-{A37C9D32-089E-433B-95F0-E430F1400677}" dt="2022-05-01T22:23:38.532" v="13"/>
          <ac:picMkLst>
            <pc:docMk/>
            <pc:sldMk cId="3549665191" sldId="271"/>
            <ac:picMk id="5" creationId="{BBC1E28F-5F24-B121-7C8E-6B3CA0D1C1CE}"/>
          </ac:picMkLst>
        </pc:picChg>
        <pc:picChg chg="add del">
          <ac:chgData name="Thant, Phue P" userId="S::pthant@calstatela.edu::7df9828c-1d8d-49f7-b83f-15daa9469ef2" providerId="AD" clId="Web-{A37C9D32-089E-433B-95F0-E430F1400677}" dt="2022-05-01T22:23:43.501" v="15"/>
          <ac:picMkLst>
            <pc:docMk/>
            <pc:sldMk cId="3549665191" sldId="271"/>
            <ac:picMk id="7" creationId="{CBEDC350-41B3-B9B6-608F-88F9FDEEC564}"/>
          </ac:picMkLst>
        </pc:picChg>
        <pc:picChg chg="add del">
          <ac:chgData name="Thant, Phue P" userId="S::pthant@calstatela.edu::7df9828c-1d8d-49f7-b83f-15daa9469ef2" providerId="AD" clId="Web-{A37C9D32-089E-433B-95F0-E430F1400677}" dt="2022-05-01T22:23:45.173" v="17"/>
          <ac:picMkLst>
            <pc:docMk/>
            <pc:sldMk cId="3549665191" sldId="271"/>
            <ac:picMk id="29" creationId="{339AD5E9-646C-D316-FD97-CF4ED43A957F}"/>
          </ac:picMkLst>
        </pc:picChg>
        <pc:picChg chg="add del">
          <ac:chgData name="Thant, Phue P" userId="S::pthant@calstatela.edu::7df9828c-1d8d-49f7-b83f-15daa9469ef2" providerId="AD" clId="Web-{A37C9D32-089E-433B-95F0-E430F1400677}" dt="2022-05-01T22:23:52.470" v="19"/>
          <ac:picMkLst>
            <pc:docMk/>
            <pc:sldMk cId="3549665191" sldId="271"/>
            <ac:picMk id="37" creationId="{CBEDC350-41B3-B9B6-608F-88F9FDEEC564}"/>
          </ac:picMkLst>
        </pc:picChg>
        <pc:picChg chg="add del">
          <ac:chgData name="Thant, Phue P" userId="S::pthant@calstatela.edu::7df9828c-1d8d-49f7-b83f-15daa9469ef2" providerId="AD" clId="Web-{A37C9D32-089E-433B-95F0-E430F1400677}" dt="2022-05-01T22:23:56.642" v="25"/>
          <ac:picMkLst>
            <pc:docMk/>
            <pc:sldMk cId="3549665191" sldId="271"/>
            <ac:picMk id="55" creationId="{CBEDC350-41B3-B9B6-608F-88F9FDEEC564}"/>
          </ac:picMkLst>
        </pc:picChg>
        <pc:picChg chg="add del">
          <ac:chgData name="Thant, Phue P" userId="S::pthant@calstatela.edu::7df9828c-1d8d-49f7-b83f-15daa9469ef2" providerId="AD" clId="Web-{A37C9D32-089E-433B-95F0-E430F1400677}" dt="2022-05-01T22:23:58.064" v="27"/>
          <ac:picMkLst>
            <pc:docMk/>
            <pc:sldMk cId="3549665191" sldId="271"/>
            <ac:picMk id="65" creationId="{339AD5E9-646C-D316-FD97-CF4ED43A957F}"/>
          </ac:picMkLst>
        </pc:picChg>
        <pc:picChg chg="add">
          <ac:chgData name="Thant, Phue P" userId="S::pthant@calstatela.edu::7df9828c-1d8d-49f7-b83f-15daa9469ef2" providerId="AD" clId="Web-{A37C9D32-089E-433B-95F0-E430F1400677}" dt="2022-05-01T22:23:58.079" v="28"/>
          <ac:picMkLst>
            <pc:docMk/>
            <pc:sldMk cId="3549665191" sldId="271"/>
            <ac:picMk id="73" creationId="{CBEDC350-41B3-B9B6-608F-88F9FDEEC564}"/>
          </ac:picMkLst>
        </pc:picChg>
        <pc:cxnChg chg="add del">
          <ac:chgData name="Thant, Phue P" userId="S::pthant@calstatela.edu::7df9828c-1d8d-49f7-b83f-15daa9469ef2" providerId="AD" clId="Web-{A37C9D32-089E-433B-95F0-E430F1400677}" dt="2022-05-01T22:23:38.532" v="13"/>
          <ac:cxnSpMkLst>
            <pc:docMk/>
            <pc:sldMk cId="3549665191" sldId="271"/>
            <ac:cxnSpMk id="13" creationId="{F5486A9D-1265-4B57-91E6-68E666B978BC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43.501" v="15"/>
          <ac:cxnSpMkLst>
            <pc:docMk/>
            <pc:sldMk cId="3549665191" sldId="271"/>
            <ac:cxnSpMk id="14" creationId="{7E1D4427-852B-4B37-8E76-0E9F1810BA2A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43.501" v="15"/>
          <ac:cxnSpMkLst>
            <pc:docMk/>
            <pc:sldMk cId="3549665191" sldId="271"/>
            <ac:cxnSpMk id="18" creationId="{7A49EFD3-A806-4D59-99F1-AA9AFAE4EF71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45.173" v="17"/>
          <ac:cxnSpMkLst>
            <pc:docMk/>
            <pc:sldMk cId="3549665191" sldId="271"/>
            <ac:cxnSpMk id="26" creationId="{7E1D4427-852B-4B37-8E76-0E9F1810BA2A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45.173" v="17"/>
          <ac:cxnSpMkLst>
            <pc:docMk/>
            <pc:sldMk cId="3549665191" sldId="271"/>
            <ac:cxnSpMk id="28" creationId="{E193F809-7E50-4AAD-8E26-878207931CB5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52.470" v="19"/>
          <ac:cxnSpMkLst>
            <pc:docMk/>
            <pc:sldMk cId="3549665191" sldId="271"/>
            <ac:cxnSpMk id="35" creationId="{7E1D4427-852B-4B37-8E76-0E9F1810BA2A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52.470" v="19"/>
          <ac:cxnSpMkLst>
            <pc:docMk/>
            <pc:sldMk cId="3549665191" sldId="271"/>
            <ac:cxnSpMk id="38" creationId="{7A49EFD3-A806-4D59-99F1-AA9AFAE4EF71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56.642" v="25"/>
          <ac:cxnSpMkLst>
            <pc:docMk/>
            <pc:sldMk cId="3549665191" sldId="271"/>
            <ac:cxnSpMk id="53" creationId="{7E1D4427-852B-4B37-8E76-0E9F1810BA2A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56.642" v="25"/>
          <ac:cxnSpMkLst>
            <pc:docMk/>
            <pc:sldMk cId="3549665191" sldId="271"/>
            <ac:cxnSpMk id="56" creationId="{7A49EFD3-A806-4D59-99F1-AA9AFAE4EF71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58.064" v="27"/>
          <ac:cxnSpMkLst>
            <pc:docMk/>
            <pc:sldMk cId="3549665191" sldId="271"/>
            <ac:cxnSpMk id="62" creationId="{7E1D4427-852B-4B37-8E76-0E9F1810BA2A}"/>
          </ac:cxnSpMkLst>
        </pc:cxnChg>
        <pc:cxnChg chg="add del">
          <ac:chgData name="Thant, Phue P" userId="S::pthant@calstatela.edu::7df9828c-1d8d-49f7-b83f-15daa9469ef2" providerId="AD" clId="Web-{A37C9D32-089E-433B-95F0-E430F1400677}" dt="2022-05-01T22:23:58.064" v="27"/>
          <ac:cxnSpMkLst>
            <pc:docMk/>
            <pc:sldMk cId="3549665191" sldId="271"/>
            <ac:cxnSpMk id="64" creationId="{E193F809-7E50-4AAD-8E26-878207931CB5}"/>
          </ac:cxnSpMkLst>
        </pc:cxnChg>
        <pc:cxnChg chg="add">
          <ac:chgData name="Thant, Phue P" userId="S::pthant@calstatela.edu::7df9828c-1d8d-49f7-b83f-15daa9469ef2" providerId="AD" clId="Web-{A37C9D32-089E-433B-95F0-E430F1400677}" dt="2022-05-01T22:23:58.079" v="28"/>
          <ac:cxnSpMkLst>
            <pc:docMk/>
            <pc:sldMk cId="3549665191" sldId="271"/>
            <ac:cxnSpMk id="71" creationId="{7E1D4427-852B-4B37-8E76-0E9F1810BA2A}"/>
          </ac:cxnSpMkLst>
        </pc:cxnChg>
        <pc:cxnChg chg="add">
          <ac:chgData name="Thant, Phue P" userId="S::pthant@calstatela.edu::7df9828c-1d8d-49f7-b83f-15daa9469ef2" providerId="AD" clId="Web-{A37C9D32-089E-433B-95F0-E430F1400677}" dt="2022-05-01T22:23:58.079" v="28"/>
          <ac:cxnSpMkLst>
            <pc:docMk/>
            <pc:sldMk cId="3549665191" sldId="271"/>
            <ac:cxnSpMk id="74" creationId="{7A49EFD3-A806-4D59-99F1-AA9AFAE4EF71}"/>
          </ac:cxnSpMkLst>
        </pc:cxnChg>
      </pc:sldChg>
    </pc:docChg>
  </pc:docChgLst>
  <pc:docChgLst>
    <pc:chgData name="Le, Lanny" userId="S::lle10@calstatela.edu::06089a33-ef7a-4a3a-b2a9-9fb3ad8b1aab" providerId="AD" clId="Web-{2C4B48F9-D361-40B2-A461-40ABA6B9E44A}"/>
    <pc:docChg chg="delSld modSld sldOrd">
      <pc:chgData name="Le, Lanny" userId="S::lle10@calstatela.edu::06089a33-ef7a-4a3a-b2a9-9fb3ad8b1aab" providerId="AD" clId="Web-{2C4B48F9-D361-40B2-A461-40ABA6B9E44A}" dt="2022-05-02T18:20:45.339" v="271"/>
      <pc:docMkLst>
        <pc:docMk/>
      </pc:docMkLst>
      <pc:sldChg chg="modSp">
        <pc:chgData name="Le, Lanny" userId="S::lle10@calstatela.edu::06089a33-ef7a-4a3a-b2a9-9fb3ad8b1aab" providerId="AD" clId="Web-{2C4B48F9-D361-40B2-A461-40ABA6B9E44A}" dt="2022-05-02T18:13:49.660" v="184" actId="20577"/>
        <pc:sldMkLst>
          <pc:docMk/>
          <pc:sldMk cId="285539052" sldId="261"/>
        </pc:sldMkLst>
        <pc:graphicFrameChg chg="modGraphic">
          <ac:chgData name="Le, Lanny" userId="S::lle10@calstatela.edu::06089a33-ef7a-4a3a-b2a9-9fb3ad8b1aab" providerId="AD" clId="Web-{2C4B48F9-D361-40B2-A461-40ABA6B9E44A}" dt="2022-05-02T18:13:49.660" v="184" actId="20577"/>
          <ac:graphicFrameMkLst>
            <pc:docMk/>
            <pc:sldMk cId="285539052" sldId="261"/>
            <ac:graphicFrameMk id="18" creationId="{77D0A5C5-F1F6-364C-896F-6A8F261FA014}"/>
          </ac:graphicFrameMkLst>
        </pc:graphicFrameChg>
      </pc:sldChg>
      <pc:sldChg chg="addSp delSp modSp del mod modClrScheme chgLayout">
        <pc:chgData name="Le, Lanny" userId="S::lle10@calstatela.edu::06089a33-ef7a-4a3a-b2a9-9fb3ad8b1aab" providerId="AD" clId="Web-{2C4B48F9-D361-40B2-A461-40ABA6B9E44A}" dt="2022-05-02T18:17:34.954" v="236"/>
        <pc:sldMkLst>
          <pc:docMk/>
          <pc:sldMk cId="628775423" sldId="262"/>
        </pc:sldMkLst>
        <pc:spChg chg="mod ord">
          <ac:chgData name="Le, Lanny" userId="S::lle10@calstatela.edu::06089a33-ef7a-4a3a-b2a9-9fb3ad8b1aab" providerId="AD" clId="Web-{2C4B48F9-D361-40B2-A461-40ABA6B9E44A}" dt="2022-05-02T18:15:42.338" v="206"/>
          <ac:spMkLst>
            <pc:docMk/>
            <pc:sldMk cId="628775423" sldId="262"/>
            <ac:spMk id="2" creationId="{CBCAC8BF-0F2E-E4D0-CBF3-95374A06B0EC}"/>
          </ac:spMkLst>
        </pc:spChg>
        <pc:spChg chg="mod ord">
          <ac:chgData name="Le, Lanny" userId="S::lle10@calstatela.edu::06089a33-ef7a-4a3a-b2a9-9fb3ad8b1aab" providerId="AD" clId="Web-{2C4B48F9-D361-40B2-A461-40ABA6B9E44A}" dt="2022-05-02T18:17:32.110" v="235" actId="20577"/>
          <ac:spMkLst>
            <pc:docMk/>
            <pc:sldMk cId="628775423" sldId="262"/>
            <ac:spMk id="3" creationId="{10646763-333B-11D2-BFDE-274D7E92E0BB}"/>
          </ac:spMkLst>
        </pc:spChg>
        <pc:spChg chg="add del mod ord">
          <ac:chgData name="Le, Lanny" userId="S::lle10@calstatela.edu::06089a33-ef7a-4a3a-b2a9-9fb3ad8b1aab" providerId="AD" clId="Web-{2C4B48F9-D361-40B2-A461-40ABA6B9E44A}" dt="2022-05-02T18:15:42.338" v="206"/>
          <ac:spMkLst>
            <pc:docMk/>
            <pc:sldMk cId="628775423" sldId="262"/>
            <ac:spMk id="4" creationId="{D5E496E4-CCD3-493A-5358-BB7963593427}"/>
          </ac:spMkLst>
        </pc:spChg>
        <pc:spChg chg="add del mod ord">
          <ac:chgData name="Le, Lanny" userId="S::lle10@calstatela.edu::06089a33-ef7a-4a3a-b2a9-9fb3ad8b1aab" providerId="AD" clId="Web-{2C4B48F9-D361-40B2-A461-40ABA6B9E44A}" dt="2022-05-02T18:15:42.338" v="206"/>
          <ac:spMkLst>
            <pc:docMk/>
            <pc:sldMk cId="628775423" sldId="262"/>
            <ac:spMk id="5" creationId="{48163526-36A0-0BF0-AA64-D1D267FF8278}"/>
          </ac:spMkLst>
        </pc:spChg>
        <pc:spChg chg="add mod ord">
          <ac:chgData name="Le, Lanny" userId="S::lle10@calstatela.edu::06089a33-ef7a-4a3a-b2a9-9fb3ad8b1aab" providerId="AD" clId="Web-{2C4B48F9-D361-40B2-A461-40ABA6B9E44A}" dt="2022-05-02T18:17:26.375" v="233" actId="20577"/>
          <ac:spMkLst>
            <pc:docMk/>
            <pc:sldMk cId="628775423" sldId="262"/>
            <ac:spMk id="6" creationId="{2699E6F8-6D00-C440-85B7-4908A4555C0C}"/>
          </ac:spMkLst>
        </pc:spChg>
        <pc:spChg chg="add del">
          <ac:chgData name="Le, Lanny" userId="S::lle10@calstatela.edu::06089a33-ef7a-4a3a-b2a9-9fb3ad8b1aab" providerId="AD" clId="Web-{2C4B48F9-D361-40B2-A461-40ABA6B9E44A}" dt="2022-05-02T18:16:02.699" v="212"/>
          <ac:spMkLst>
            <pc:docMk/>
            <pc:sldMk cId="628775423" sldId="262"/>
            <ac:spMk id="7" creationId="{DA1A14CB-1DD6-04B5-5C59-2338CD81F21B}"/>
          </ac:spMkLst>
        </pc:spChg>
        <pc:spChg chg="add del">
          <ac:chgData name="Le, Lanny" userId="S::lle10@calstatela.edu::06089a33-ef7a-4a3a-b2a9-9fb3ad8b1aab" providerId="AD" clId="Web-{2C4B48F9-D361-40B2-A461-40ABA6B9E44A}" dt="2022-05-02T18:16:01.761" v="211"/>
          <ac:spMkLst>
            <pc:docMk/>
            <pc:sldMk cId="628775423" sldId="262"/>
            <ac:spMk id="8" creationId="{206A3EE8-6F0B-6CBC-2236-08C2C0900D70}"/>
          </ac:spMkLst>
        </pc:spChg>
        <pc:graphicFrameChg chg="add del mod modGraphic">
          <ac:chgData name="Le, Lanny" userId="S::lle10@calstatela.edu::06089a33-ef7a-4a3a-b2a9-9fb3ad8b1aab" providerId="AD" clId="Web-{2C4B48F9-D361-40B2-A461-40ABA6B9E44A}" dt="2022-05-02T18:16:42.435" v="230"/>
          <ac:graphicFrameMkLst>
            <pc:docMk/>
            <pc:sldMk cId="628775423" sldId="262"/>
            <ac:graphicFrameMk id="9" creationId="{40693A0C-5E4D-1571-A232-8765E4A06446}"/>
          </ac:graphicFrameMkLst>
        </pc:graphicFrameChg>
      </pc:sldChg>
      <pc:sldChg chg="modSp ord">
        <pc:chgData name="Le, Lanny" userId="S::lle10@calstatela.edu::06089a33-ef7a-4a3a-b2a9-9fb3ad8b1aab" providerId="AD" clId="Web-{2C4B48F9-D361-40B2-A461-40ABA6B9E44A}" dt="2022-05-02T18:17:13.452" v="231"/>
        <pc:sldMkLst>
          <pc:docMk/>
          <pc:sldMk cId="3434888799" sldId="267"/>
        </pc:sldMkLst>
        <pc:spChg chg="mod">
          <ac:chgData name="Le, Lanny" userId="S::lle10@calstatela.edu::06089a33-ef7a-4a3a-b2a9-9fb3ad8b1aab" providerId="AD" clId="Web-{2C4B48F9-D361-40B2-A461-40ABA6B9E44A}" dt="2022-05-02T18:13:27.518" v="181" actId="20577"/>
          <ac:spMkLst>
            <pc:docMk/>
            <pc:sldMk cId="3434888799" sldId="267"/>
            <ac:spMk id="2" creationId="{11B0F38A-D528-160E-3245-6080B798C9C9}"/>
          </ac:spMkLst>
        </pc:spChg>
        <pc:spChg chg="mod">
          <ac:chgData name="Le, Lanny" userId="S::lle10@calstatela.edu::06089a33-ef7a-4a3a-b2a9-9fb3ad8b1aab" providerId="AD" clId="Web-{2C4B48F9-D361-40B2-A461-40ABA6B9E44A}" dt="2022-05-02T18:13:07.423" v="162" actId="20577"/>
          <ac:spMkLst>
            <pc:docMk/>
            <pc:sldMk cId="3434888799" sldId="267"/>
            <ac:spMk id="3" creationId="{1B745DD3-E34E-F141-0975-95DB272974E4}"/>
          </ac:spMkLst>
        </pc:spChg>
      </pc:sldChg>
      <pc:sldChg chg="modSp">
        <pc:chgData name="Le, Lanny" userId="S::lle10@calstatela.edu::06089a33-ef7a-4a3a-b2a9-9fb3ad8b1aab" providerId="AD" clId="Web-{2C4B48F9-D361-40B2-A461-40ABA6B9E44A}" dt="2022-05-02T17:42:07.556" v="149" actId="20577"/>
        <pc:sldMkLst>
          <pc:docMk/>
          <pc:sldMk cId="382902839" sldId="269"/>
        </pc:sldMkLst>
        <pc:graphicFrameChg chg="modGraphic">
          <ac:chgData name="Le, Lanny" userId="S::lle10@calstatela.edu::06089a33-ef7a-4a3a-b2a9-9fb3ad8b1aab" providerId="AD" clId="Web-{2C4B48F9-D361-40B2-A461-40ABA6B9E44A}" dt="2022-05-02T17:42:07.556" v="149" actId="20577"/>
          <ac:graphicFrameMkLst>
            <pc:docMk/>
            <pc:sldMk cId="382902839" sldId="269"/>
            <ac:graphicFrameMk id="3" creationId="{C1B4167E-A21E-15D1-0D34-C5F634FADCCD}"/>
          </ac:graphicFrameMkLst>
        </pc:graphicFrameChg>
      </pc:sldChg>
      <pc:sldChg chg="addSp delSp modSp">
        <pc:chgData name="Le, Lanny" userId="S::lle10@calstatela.edu::06089a33-ef7a-4a3a-b2a9-9fb3ad8b1aab" providerId="AD" clId="Web-{2C4B48F9-D361-40B2-A461-40ABA6B9E44A}" dt="2022-05-02T18:20:30.604" v="269"/>
        <pc:sldMkLst>
          <pc:docMk/>
          <pc:sldMk cId="2271805523" sldId="272"/>
        </pc:sldMkLst>
        <pc:spChg chg="mod">
          <ac:chgData name="Le, Lanny" userId="S::lle10@calstatela.edu::06089a33-ef7a-4a3a-b2a9-9fb3ad8b1aab" providerId="AD" clId="Web-{2C4B48F9-D361-40B2-A461-40ABA6B9E44A}" dt="2022-05-02T18:20:30.604" v="269"/>
          <ac:spMkLst>
            <pc:docMk/>
            <pc:sldMk cId="2271805523" sldId="272"/>
            <ac:spMk id="2" creationId="{3A9F0C54-F4D9-8567-C440-25250E9E11E0}"/>
          </ac:spMkLst>
        </pc:spChg>
        <pc:spChg chg="mod ord">
          <ac:chgData name="Le, Lanny" userId="S::lle10@calstatela.edu::06089a33-ef7a-4a3a-b2a9-9fb3ad8b1aab" providerId="AD" clId="Web-{2C4B48F9-D361-40B2-A461-40ABA6B9E44A}" dt="2022-05-02T18:20:30.604" v="269"/>
          <ac:spMkLst>
            <pc:docMk/>
            <pc:sldMk cId="2271805523" sldId="272"/>
            <ac:spMk id="27" creationId="{09B051BA-B8F0-B4CC-164A-EFDB1F41BE52}"/>
          </ac:spMkLst>
        </pc:spChg>
        <pc:spChg chg="add del">
          <ac:chgData name="Le, Lanny" userId="S::lle10@calstatela.edu::06089a33-ef7a-4a3a-b2a9-9fb3ad8b1aab" providerId="AD" clId="Web-{2C4B48F9-D361-40B2-A461-40ABA6B9E44A}" dt="2022-05-02T18:20:30.604" v="268"/>
          <ac:spMkLst>
            <pc:docMk/>
            <pc:sldMk cId="2271805523" sldId="272"/>
            <ac:spMk id="32" creationId="{C33BF9DD-8A45-4EEE-B231-0A14D322E5F9}"/>
          </ac:spMkLst>
        </pc:spChg>
        <pc:spChg chg="add del">
          <ac:chgData name="Le, Lanny" userId="S::lle10@calstatela.edu::06089a33-ef7a-4a3a-b2a9-9fb3ad8b1aab" providerId="AD" clId="Web-{2C4B48F9-D361-40B2-A461-40ABA6B9E44A}" dt="2022-05-02T18:20:30.604" v="268"/>
          <ac:spMkLst>
            <pc:docMk/>
            <pc:sldMk cId="2271805523" sldId="272"/>
            <ac:spMk id="36" creationId="{D5FBCAC9-BD8B-4F3B-AD74-EF37D4211349}"/>
          </ac:spMkLst>
        </pc:spChg>
        <pc:spChg chg="add del">
          <ac:chgData name="Le, Lanny" userId="S::lle10@calstatela.edu::06089a33-ef7a-4a3a-b2a9-9fb3ad8b1aab" providerId="AD" clId="Web-{2C4B48F9-D361-40B2-A461-40ABA6B9E44A}" dt="2022-05-02T18:20:30.604" v="268"/>
          <ac:spMkLst>
            <pc:docMk/>
            <pc:sldMk cId="2271805523" sldId="272"/>
            <ac:spMk id="38" creationId="{9556C5A8-AD7E-4CE7-87BE-9EA3B5E1786F}"/>
          </ac:spMkLst>
        </pc:spChg>
        <pc:spChg chg="add">
          <ac:chgData name="Le, Lanny" userId="S::lle10@calstatela.edu::06089a33-ef7a-4a3a-b2a9-9fb3ad8b1aab" providerId="AD" clId="Web-{2C4B48F9-D361-40B2-A461-40ABA6B9E44A}" dt="2022-05-02T18:20:30.604" v="269"/>
          <ac:spMkLst>
            <pc:docMk/>
            <pc:sldMk cId="2271805523" sldId="272"/>
            <ac:spMk id="40" creationId="{284B70D5-875B-433D-BDBD-1522A85D6C1D}"/>
          </ac:spMkLst>
        </pc:spChg>
        <pc:spChg chg="add">
          <ac:chgData name="Le, Lanny" userId="S::lle10@calstatela.edu::06089a33-ef7a-4a3a-b2a9-9fb3ad8b1aab" providerId="AD" clId="Web-{2C4B48F9-D361-40B2-A461-40ABA6B9E44A}" dt="2022-05-02T18:20:30.604" v="269"/>
          <ac:spMkLst>
            <pc:docMk/>
            <pc:sldMk cId="2271805523" sldId="272"/>
            <ac:spMk id="42" creationId="{1E299956-A9E7-4FC1-A0B1-D590CA9730E8}"/>
          </ac:spMkLst>
        </pc:spChg>
        <pc:spChg chg="add">
          <ac:chgData name="Le, Lanny" userId="S::lle10@calstatela.edu::06089a33-ef7a-4a3a-b2a9-9fb3ad8b1aab" providerId="AD" clId="Web-{2C4B48F9-D361-40B2-A461-40ABA6B9E44A}" dt="2022-05-02T18:20:30.604" v="269"/>
          <ac:spMkLst>
            <pc:docMk/>
            <pc:sldMk cId="2271805523" sldId="272"/>
            <ac:spMk id="43" creationId="{17FC539C-B783-4B03-9F9E-D13430F3F64F}"/>
          </ac:spMkLst>
        </pc:spChg>
        <pc:picChg chg="mod">
          <ac:chgData name="Le, Lanny" userId="S::lle10@calstatela.edu::06089a33-ef7a-4a3a-b2a9-9fb3ad8b1aab" providerId="AD" clId="Web-{2C4B48F9-D361-40B2-A461-40ABA6B9E44A}" dt="2022-05-02T18:20:30.604" v="269"/>
          <ac:picMkLst>
            <pc:docMk/>
            <pc:sldMk cId="2271805523" sldId="272"/>
            <ac:picMk id="4" creationId="{6E56C831-BD68-97B0-6119-909C9EE6B5E1}"/>
          </ac:picMkLst>
        </pc:picChg>
        <pc:cxnChg chg="add del">
          <ac:chgData name="Le, Lanny" userId="S::lle10@calstatela.edu::06089a33-ef7a-4a3a-b2a9-9fb3ad8b1aab" providerId="AD" clId="Web-{2C4B48F9-D361-40B2-A461-40ABA6B9E44A}" dt="2022-05-02T18:20:30.604" v="268"/>
          <ac:cxnSpMkLst>
            <pc:docMk/>
            <pc:sldMk cId="2271805523" sldId="272"/>
            <ac:cxnSpMk id="34" creationId="{9020DCC9-F851-4562-BB20-1AB3C51BFD08}"/>
          </ac:cxnSpMkLst>
        </pc:cxnChg>
        <pc:cxnChg chg="add">
          <ac:chgData name="Le, Lanny" userId="S::lle10@calstatela.edu::06089a33-ef7a-4a3a-b2a9-9fb3ad8b1aab" providerId="AD" clId="Web-{2C4B48F9-D361-40B2-A461-40ABA6B9E44A}" dt="2022-05-02T18:20:30.604" v="269"/>
          <ac:cxnSpMkLst>
            <pc:docMk/>
            <pc:sldMk cId="2271805523" sldId="272"/>
            <ac:cxnSpMk id="41" creationId="{C947DF4A-614C-4B4C-8B80-E5B9D8E8CFED}"/>
          </ac:cxnSpMkLst>
        </pc:cxnChg>
      </pc:sldChg>
      <pc:sldChg chg="addSp delSp modSp">
        <pc:chgData name="Le, Lanny" userId="S::lle10@calstatela.edu::06089a33-ef7a-4a3a-b2a9-9fb3ad8b1aab" providerId="AD" clId="Web-{2C4B48F9-D361-40B2-A461-40ABA6B9E44A}" dt="2022-05-02T18:20:45.339" v="271"/>
        <pc:sldMkLst>
          <pc:docMk/>
          <pc:sldMk cId="694178903" sldId="276"/>
        </pc:sldMkLst>
        <pc:spChg chg="mod ord">
          <ac:chgData name="Le, Lanny" userId="S::lle10@calstatela.edu::06089a33-ef7a-4a3a-b2a9-9fb3ad8b1aab" providerId="AD" clId="Web-{2C4B48F9-D361-40B2-A461-40ABA6B9E44A}" dt="2022-05-02T18:20:45.339" v="271"/>
          <ac:spMkLst>
            <pc:docMk/>
            <pc:sldMk cId="694178903" sldId="276"/>
            <ac:spMk id="3" creationId="{CAE6C2B1-246C-E874-BF7D-94E13C3D92CA}"/>
          </ac:spMkLst>
        </pc:spChg>
        <pc:spChg chg="add del">
          <ac:chgData name="Le, Lanny" userId="S::lle10@calstatela.edu::06089a33-ef7a-4a3a-b2a9-9fb3ad8b1aab" providerId="AD" clId="Web-{2C4B48F9-D361-40B2-A461-40ABA6B9E44A}" dt="2022-05-02T18:20:45.339" v="271"/>
          <ac:spMkLst>
            <pc:docMk/>
            <pc:sldMk cId="694178903" sldId="276"/>
            <ac:spMk id="9" creationId="{52ABB703-2B0E-4C3B-B4A2-F3973548E561}"/>
          </ac:spMkLst>
        </pc:spChg>
        <pc:spChg chg="add del">
          <ac:chgData name="Le, Lanny" userId="S::lle10@calstatela.edu::06089a33-ef7a-4a3a-b2a9-9fb3ad8b1aab" providerId="AD" clId="Web-{2C4B48F9-D361-40B2-A461-40ABA6B9E44A}" dt="2022-05-02T18:20:45.339" v="271"/>
          <ac:spMkLst>
            <pc:docMk/>
            <pc:sldMk cId="694178903" sldId="276"/>
            <ac:spMk id="13" creationId="{E95DA498-D9A2-4DA9-B9DA-B3776E08CF7E}"/>
          </ac:spMkLst>
        </pc:spChg>
        <pc:spChg chg="add del">
          <ac:chgData name="Le, Lanny" userId="S::lle10@calstatela.edu::06089a33-ef7a-4a3a-b2a9-9fb3ad8b1aab" providerId="AD" clId="Web-{2C4B48F9-D361-40B2-A461-40ABA6B9E44A}" dt="2022-05-02T18:20:45.339" v="271"/>
          <ac:spMkLst>
            <pc:docMk/>
            <pc:sldMk cId="694178903" sldId="276"/>
            <ac:spMk id="15" creationId="{82A73093-4B9D-420D-B17E-52293703A1D4}"/>
          </ac:spMkLst>
        </pc:spChg>
        <pc:spChg chg="add del">
          <ac:chgData name="Le, Lanny" userId="S::lle10@calstatela.edu::06089a33-ef7a-4a3a-b2a9-9fb3ad8b1aab" providerId="AD" clId="Web-{2C4B48F9-D361-40B2-A461-40ABA6B9E44A}" dt="2022-05-02T18:20:45.339" v="271"/>
          <ac:spMkLst>
            <pc:docMk/>
            <pc:sldMk cId="694178903" sldId="276"/>
            <ac:spMk id="20" creationId="{44CC594A-A820-450F-B363-C19201FCFEC6}"/>
          </ac:spMkLst>
        </pc:spChg>
        <pc:spChg chg="add del">
          <ac:chgData name="Le, Lanny" userId="S::lle10@calstatela.edu::06089a33-ef7a-4a3a-b2a9-9fb3ad8b1aab" providerId="AD" clId="Web-{2C4B48F9-D361-40B2-A461-40ABA6B9E44A}" dt="2022-05-02T18:20:45.339" v="271"/>
          <ac:spMkLst>
            <pc:docMk/>
            <pc:sldMk cId="694178903" sldId="276"/>
            <ac:spMk id="22" creationId="{59FAB3DA-E9ED-4574-ABCC-378BC0FF1BBC}"/>
          </ac:spMkLst>
        </pc:spChg>
        <pc:spChg chg="add del">
          <ac:chgData name="Le, Lanny" userId="S::lle10@calstatela.edu::06089a33-ef7a-4a3a-b2a9-9fb3ad8b1aab" providerId="AD" clId="Web-{2C4B48F9-D361-40B2-A461-40ABA6B9E44A}" dt="2022-05-02T18:20:45.339" v="271"/>
          <ac:spMkLst>
            <pc:docMk/>
            <pc:sldMk cId="694178903" sldId="276"/>
            <ac:spMk id="24" creationId="{53B8D6B0-55D6-48DC-86D8-FD95D5F118AB}"/>
          </ac:spMkLst>
        </pc:spChg>
        <pc:picChg chg="mod ord">
          <ac:chgData name="Le, Lanny" userId="S::lle10@calstatela.edu::06089a33-ef7a-4a3a-b2a9-9fb3ad8b1aab" providerId="AD" clId="Web-{2C4B48F9-D361-40B2-A461-40ABA6B9E44A}" dt="2022-05-02T18:20:45.339" v="271"/>
          <ac:picMkLst>
            <pc:docMk/>
            <pc:sldMk cId="694178903" sldId="276"/>
            <ac:picMk id="4" creationId="{11485A99-16B2-CBDD-AE7F-B5200168F699}"/>
          </ac:picMkLst>
        </pc:picChg>
        <pc:cxnChg chg="add del">
          <ac:chgData name="Le, Lanny" userId="S::lle10@calstatela.edu::06089a33-ef7a-4a3a-b2a9-9fb3ad8b1aab" providerId="AD" clId="Web-{2C4B48F9-D361-40B2-A461-40ABA6B9E44A}" dt="2022-05-02T18:20:45.339" v="271"/>
          <ac:cxnSpMkLst>
            <pc:docMk/>
            <pc:sldMk cId="694178903" sldId="276"/>
            <ac:cxnSpMk id="11" creationId="{9C21570E-E159-49A6-9891-FA397B7A92D3}"/>
          </ac:cxnSpMkLst>
        </pc:cxnChg>
      </pc:sldChg>
      <pc:sldChg chg="addSp delSp modSp">
        <pc:chgData name="Le, Lanny" userId="S::lle10@calstatela.edu::06089a33-ef7a-4a3a-b2a9-9fb3ad8b1aab" providerId="AD" clId="Web-{2C4B48F9-D361-40B2-A461-40ABA6B9E44A}" dt="2022-05-02T18:19:59.555" v="265" actId="1076"/>
        <pc:sldMkLst>
          <pc:docMk/>
          <pc:sldMk cId="140047806" sldId="277"/>
        </pc:sldMkLst>
        <pc:spChg chg="mod">
          <ac:chgData name="Le, Lanny" userId="S::lle10@calstatela.edu::06089a33-ef7a-4a3a-b2a9-9fb3ad8b1aab" providerId="AD" clId="Web-{2C4B48F9-D361-40B2-A461-40ABA6B9E44A}" dt="2022-05-02T18:17:38.844" v="242" actId="20577"/>
          <ac:spMkLst>
            <pc:docMk/>
            <pc:sldMk cId="140047806" sldId="277"/>
            <ac:spMk id="2" creationId="{6844E3AA-5744-1274-262B-D1A3175880AC}"/>
          </ac:spMkLst>
        </pc:spChg>
        <pc:spChg chg="del">
          <ac:chgData name="Le, Lanny" userId="S::lle10@calstatela.edu::06089a33-ef7a-4a3a-b2a9-9fb3ad8b1aab" providerId="AD" clId="Web-{2C4B48F9-D361-40B2-A461-40ABA6B9E44A}" dt="2022-05-02T18:17:45.892" v="243"/>
          <ac:spMkLst>
            <pc:docMk/>
            <pc:sldMk cId="140047806" sldId="277"/>
            <ac:spMk id="3" creationId="{4B11D9E9-0F6E-407A-1ADB-C95C5E6A8C85}"/>
          </ac:spMkLst>
        </pc:spChg>
        <pc:spChg chg="mod">
          <ac:chgData name="Le, Lanny" userId="S::lle10@calstatela.edu::06089a33-ef7a-4a3a-b2a9-9fb3ad8b1aab" providerId="AD" clId="Web-{2C4B48F9-D361-40B2-A461-40ABA6B9E44A}" dt="2022-05-02T18:17:29.422" v="234" actId="20577"/>
          <ac:spMkLst>
            <pc:docMk/>
            <pc:sldMk cId="140047806" sldId="277"/>
            <ac:spMk id="4" creationId="{7DFF130A-CAF8-5676-EB6A-55FB80F03BD9}"/>
          </ac:spMkLst>
        </pc:spChg>
        <pc:spChg chg="add del mod">
          <ac:chgData name="Le, Lanny" userId="S::lle10@calstatela.edu::06089a33-ef7a-4a3a-b2a9-9fb3ad8b1aab" providerId="AD" clId="Web-{2C4B48F9-D361-40B2-A461-40ABA6B9E44A}" dt="2022-05-02T18:19:53.711" v="264"/>
          <ac:spMkLst>
            <pc:docMk/>
            <pc:sldMk cId="140047806" sldId="277"/>
            <ac:spMk id="97" creationId="{14ECF36A-9009-2C8C-EB80-08D8D6192A62}"/>
          </ac:spMkLst>
        </pc:spChg>
        <pc:graphicFrameChg chg="add del mod ord modGraphic">
          <ac:chgData name="Le, Lanny" userId="S::lle10@calstatela.edu::06089a33-ef7a-4a3a-b2a9-9fb3ad8b1aab" providerId="AD" clId="Web-{2C4B48F9-D361-40B2-A461-40ABA6B9E44A}" dt="2022-05-02T18:19:16.319" v="261"/>
          <ac:graphicFrameMkLst>
            <pc:docMk/>
            <pc:sldMk cId="140047806" sldId="277"/>
            <ac:graphicFrameMk id="5" creationId="{18EDD8FD-DCD8-588B-D81E-D1A8346F1332}"/>
          </ac:graphicFrameMkLst>
        </pc:graphicFrameChg>
        <pc:graphicFrameChg chg="add mod">
          <ac:chgData name="Le, Lanny" userId="S::lle10@calstatela.edu::06089a33-ef7a-4a3a-b2a9-9fb3ad8b1aab" providerId="AD" clId="Web-{2C4B48F9-D361-40B2-A461-40ABA6B9E44A}" dt="2022-05-02T18:19:59.555" v="265" actId="1076"/>
          <ac:graphicFrameMkLst>
            <pc:docMk/>
            <pc:sldMk cId="140047806" sldId="277"/>
            <ac:graphicFrameMk id="98" creationId="{31E15A9D-C0F8-4D6E-0C91-7DC29CE9D004}"/>
          </ac:graphicFrameMkLst>
        </pc:graphicFrameChg>
      </pc:sldChg>
    </pc:docChg>
  </pc:docChgLst>
  <pc:docChgLst>
    <pc:chgData name="Valasapalli, Anusha" userId="S::avalasa@calstatela.edu::5a0f1312-743e-4e37-99aa-7c151e469d51" providerId="AD" clId="Web-{3006FA20-7473-44EA-BD20-320E332230FC}"/>
    <pc:docChg chg="modSld">
      <pc:chgData name="Valasapalli, Anusha" userId="S::avalasa@calstatela.edu::5a0f1312-743e-4e37-99aa-7c151e469d51" providerId="AD" clId="Web-{3006FA20-7473-44EA-BD20-320E332230FC}" dt="2022-05-12T21:08:45.078" v="53" actId="20577"/>
      <pc:docMkLst>
        <pc:docMk/>
      </pc:docMkLst>
      <pc:sldChg chg="modSp">
        <pc:chgData name="Valasapalli, Anusha" userId="S::avalasa@calstatela.edu::5a0f1312-743e-4e37-99aa-7c151e469d51" providerId="AD" clId="Web-{3006FA20-7473-44EA-BD20-320E332230FC}" dt="2022-05-12T21:08:45.078" v="53" actId="20577"/>
        <pc:sldMkLst>
          <pc:docMk/>
          <pc:sldMk cId="3519740833" sldId="268"/>
        </pc:sldMkLst>
        <pc:spChg chg="mod">
          <ac:chgData name="Valasapalli, Anusha" userId="S::avalasa@calstatela.edu::5a0f1312-743e-4e37-99aa-7c151e469d51" providerId="AD" clId="Web-{3006FA20-7473-44EA-BD20-320E332230FC}" dt="2022-05-12T21:08:45.078" v="53" actId="20577"/>
          <ac:spMkLst>
            <pc:docMk/>
            <pc:sldMk cId="3519740833" sldId="268"/>
            <ac:spMk id="2" creationId="{6C81ABA7-4591-0311-D5B8-BCA1906B6D8F}"/>
          </ac:spMkLst>
        </pc:spChg>
      </pc:sldChg>
      <pc:sldChg chg="modSp">
        <pc:chgData name="Valasapalli, Anusha" userId="S::avalasa@calstatela.edu::5a0f1312-743e-4e37-99aa-7c151e469d51" providerId="AD" clId="Web-{3006FA20-7473-44EA-BD20-320E332230FC}" dt="2022-05-12T21:06:47.075" v="19" actId="20577"/>
        <pc:sldMkLst>
          <pc:docMk/>
          <pc:sldMk cId="1000574822" sldId="288"/>
        </pc:sldMkLst>
        <pc:spChg chg="mod">
          <ac:chgData name="Valasapalli, Anusha" userId="S::avalasa@calstatela.edu::5a0f1312-743e-4e37-99aa-7c151e469d51" providerId="AD" clId="Web-{3006FA20-7473-44EA-BD20-320E332230FC}" dt="2022-05-12T21:06:47.075" v="19" actId="20577"/>
          <ac:spMkLst>
            <pc:docMk/>
            <pc:sldMk cId="1000574822" sldId="288"/>
            <ac:spMk id="2" creationId="{B4DA012F-A0B1-96BB-266B-D2BA09C536D0}"/>
          </ac:spMkLst>
        </pc:spChg>
      </pc:sldChg>
      <pc:sldChg chg="modSp">
        <pc:chgData name="Valasapalli, Anusha" userId="S::avalasa@calstatela.edu::5a0f1312-743e-4e37-99aa-7c151e469d51" providerId="AD" clId="Web-{3006FA20-7473-44EA-BD20-320E332230FC}" dt="2022-05-12T21:06:55.513" v="24" actId="20577"/>
        <pc:sldMkLst>
          <pc:docMk/>
          <pc:sldMk cId="3891501715" sldId="289"/>
        </pc:sldMkLst>
        <pc:spChg chg="mod">
          <ac:chgData name="Valasapalli, Anusha" userId="S::avalasa@calstatela.edu::5a0f1312-743e-4e37-99aa-7c151e469d51" providerId="AD" clId="Web-{3006FA20-7473-44EA-BD20-320E332230FC}" dt="2022-05-12T21:06:55.513" v="24" actId="20577"/>
          <ac:spMkLst>
            <pc:docMk/>
            <pc:sldMk cId="3891501715" sldId="289"/>
            <ac:spMk id="2" creationId="{1887DF71-0B23-9288-8BE0-7F36AE161730}"/>
          </ac:spMkLst>
        </pc:spChg>
      </pc:sldChg>
      <pc:sldChg chg="modSp">
        <pc:chgData name="Valasapalli, Anusha" userId="S::avalasa@calstatela.edu::5a0f1312-743e-4e37-99aa-7c151e469d51" providerId="AD" clId="Web-{3006FA20-7473-44EA-BD20-320E332230FC}" dt="2022-05-12T21:07:03.029" v="29" actId="20577"/>
        <pc:sldMkLst>
          <pc:docMk/>
          <pc:sldMk cId="1148698125" sldId="290"/>
        </pc:sldMkLst>
        <pc:spChg chg="mod">
          <ac:chgData name="Valasapalli, Anusha" userId="S::avalasa@calstatela.edu::5a0f1312-743e-4e37-99aa-7c151e469d51" providerId="AD" clId="Web-{3006FA20-7473-44EA-BD20-320E332230FC}" dt="2022-05-12T21:07:03.029" v="29" actId="20577"/>
          <ac:spMkLst>
            <pc:docMk/>
            <pc:sldMk cId="1148698125" sldId="290"/>
            <ac:spMk id="2" creationId="{EC0D13C5-E35E-BF39-7E5A-F7FA4FDC4A02}"/>
          </ac:spMkLst>
        </pc:spChg>
      </pc:sldChg>
      <pc:sldChg chg="modSp">
        <pc:chgData name="Valasapalli, Anusha" userId="S::avalasa@calstatela.edu::5a0f1312-743e-4e37-99aa-7c151e469d51" providerId="AD" clId="Web-{3006FA20-7473-44EA-BD20-320E332230FC}" dt="2022-05-12T21:07:11.123" v="35" actId="20577"/>
        <pc:sldMkLst>
          <pc:docMk/>
          <pc:sldMk cId="3138511797" sldId="291"/>
        </pc:sldMkLst>
        <pc:spChg chg="mod">
          <ac:chgData name="Valasapalli, Anusha" userId="S::avalasa@calstatela.edu::5a0f1312-743e-4e37-99aa-7c151e469d51" providerId="AD" clId="Web-{3006FA20-7473-44EA-BD20-320E332230FC}" dt="2022-05-12T21:07:11.123" v="35" actId="20577"/>
          <ac:spMkLst>
            <pc:docMk/>
            <pc:sldMk cId="3138511797" sldId="291"/>
            <ac:spMk id="2" creationId="{47A75733-BC77-8456-39BD-3E97D16ECDF3}"/>
          </ac:spMkLst>
        </pc:spChg>
      </pc:sldChg>
      <pc:sldChg chg="modSp">
        <pc:chgData name="Valasapalli, Anusha" userId="S::avalasa@calstatela.edu::5a0f1312-743e-4e37-99aa-7c151e469d51" providerId="AD" clId="Web-{3006FA20-7473-44EA-BD20-320E332230FC}" dt="2022-05-12T21:07:18.029" v="39" actId="20577"/>
        <pc:sldMkLst>
          <pc:docMk/>
          <pc:sldMk cId="3346378155" sldId="292"/>
        </pc:sldMkLst>
        <pc:spChg chg="mod">
          <ac:chgData name="Valasapalli, Anusha" userId="S::avalasa@calstatela.edu::5a0f1312-743e-4e37-99aa-7c151e469d51" providerId="AD" clId="Web-{3006FA20-7473-44EA-BD20-320E332230FC}" dt="2022-05-12T21:07:18.029" v="39" actId="20577"/>
          <ac:spMkLst>
            <pc:docMk/>
            <pc:sldMk cId="3346378155" sldId="292"/>
            <ac:spMk id="2" creationId="{FD16A7E7-09AB-DCE4-01E0-E9CECC1BBFB4}"/>
          </ac:spMkLst>
        </pc:spChg>
      </pc:sldChg>
      <pc:sldChg chg="modSp">
        <pc:chgData name="Valasapalli, Anusha" userId="S::avalasa@calstatela.edu::5a0f1312-743e-4e37-99aa-7c151e469d51" providerId="AD" clId="Web-{3006FA20-7473-44EA-BD20-320E332230FC}" dt="2022-05-12T21:07:50.670" v="51" actId="20577"/>
        <pc:sldMkLst>
          <pc:docMk/>
          <pc:sldMk cId="227359762" sldId="293"/>
        </pc:sldMkLst>
        <pc:spChg chg="mod">
          <ac:chgData name="Valasapalli, Anusha" userId="S::avalasa@calstatela.edu::5a0f1312-743e-4e37-99aa-7c151e469d51" providerId="AD" clId="Web-{3006FA20-7473-44EA-BD20-320E332230FC}" dt="2022-05-12T21:01:03.394" v="14" actId="20577"/>
          <ac:spMkLst>
            <pc:docMk/>
            <pc:sldMk cId="227359762" sldId="293"/>
            <ac:spMk id="2" creationId="{3747EECA-F694-D642-AAE9-26BFB05DBB36}"/>
          </ac:spMkLst>
        </pc:spChg>
        <pc:spChg chg="mod">
          <ac:chgData name="Valasapalli, Anusha" userId="S::avalasa@calstatela.edu::5a0f1312-743e-4e37-99aa-7c151e469d51" providerId="AD" clId="Web-{3006FA20-7473-44EA-BD20-320E332230FC}" dt="2022-05-12T21:07:50.670" v="51" actId="20577"/>
          <ac:spMkLst>
            <pc:docMk/>
            <pc:sldMk cId="227359762" sldId="293"/>
            <ac:spMk id="3" creationId="{415D9E95-B97E-5624-DB68-FEA56E6AC55B}"/>
          </ac:spMkLst>
        </pc:spChg>
      </pc:sldChg>
    </pc:docChg>
  </pc:docChgLst>
  <pc:docChgLst>
    <pc:chgData name="Le, Lanny" userId="S::lle10@calstatela.edu::06089a33-ef7a-4a3a-b2a9-9fb3ad8b1aab" providerId="AD" clId="Web-{8767DE47-4708-47EE-B975-8877E07C6CE0}"/>
    <pc:docChg chg="modSld">
      <pc:chgData name="Le, Lanny" userId="S::lle10@calstatela.edu::06089a33-ef7a-4a3a-b2a9-9fb3ad8b1aab" providerId="AD" clId="Web-{8767DE47-4708-47EE-B975-8877E07C6CE0}" dt="2022-05-11T05:31:36.870" v="8" actId="1076"/>
      <pc:docMkLst>
        <pc:docMk/>
      </pc:docMkLst>
      <pc:sldChg chg="addSp delSp modSp modNotes">
        <pc:chgData name="Le, Lanny" userId="S::lle10@calstatela.edu::06089a33-ef7a-4a3a-b2a9-9fb3ad8b1aab" providerId="AD" clId="Web-{8767DE47-4708-47EE-B975-8877E07C6CE0}" dt="2022-05-11T05:31:36.870" v="8" actId="1076"/>
        <pc:sldMkLst>
          <pc:docMk/>
          <pc:sldMk cId="140047806" sldId="277"/>
        </pc:sldMkLst>
        <pc:spChg chg="del mod">
          <ac:chgData name="Le, Lanny" userId="S::lle10@calstatela.edu::06089a33-ef7a-4a3a-b2a9-9fb3ad8b1aab" providerId="AD" clId="Web-{8767DE47-4708-47EE-B975-8877E07C6CE0}" dt="2022-05-11T05:31:18.573" v="3"/>
          <ac:spMkLst>
            <pc:docMk/>
            <pc:sldMk cId="140047806" sldId="277"/>
            <ac:spMk id="4" creationId="{7DFF130A-CAF8-5676-EB6A-55FB80F03BD9}"/>
          </ac:spMkLst>
        </pc:spChg>
        <pc:spChg chg="add del mod">
          <ac:chgData name="Le, Lanny" userId="S::lle10@calstatela.edu::06089a33-ef7a-4a3a-b2a9-9fb3ad8b1aab" providerId="AD" clId="Web-{8767DE47-4708-47EE-B975-8877E07C6CE0}" dt="2022-05-11T05:31:27.026" v="5"/>
          <ac:spMkLst>
            <pc:docMk/>
            <pc:sldMk cId="140047806" sldId="277"/>
            <ac:spMk id="13" creationId="{6B1A3061-B837-F0FD-33B1-A6A6A5128D0F}"/>
          </ac:spMkLst>
        </pc:spChg>
        <pc:graphicFrameChg chg="mod">
          <ac:chgData name="Le, Lanny" userId="S::lle10@calstatela.edu::06089a33-ef7a-4a3a-b2a9-9fb3ad8b1aab" providerId="AD" clId="Web-{8767DE47-4708-47EE-B975-8877E07C6CE0}" dt="2022-05-11T05:31:36.870" v="8" actId="1076"/>
          <ac:graphicFrameMkLst>
            <pc:docMk/>
            <pc:sldMk cId="140047806" sldId="277"/>
            <ac:graphicFrameMk id="98" creationId="{31E15A9D-C0F8-4D6E-0C91-7DC29CE9D004}"/>
          </ac:graphicFrameMkLst>
        </pc:graphicFrameChg>
      </pc:sldChg>
    </pc:docChg>
  </pc:docChgLst>
  <pc:docChgLst>
    <pc:chgData name="Le, Lanny" userId="S::lle10@calstatela.edu::06089a33-ef7a-4a3a-b2a9-9fb3ad8b1aab" providerId="AD" clId="Web-{0084F856-7FA6-4E27-A541-647DECEAA283}"/>
    <pc:docChg chg="addSld modSld addMainMaster delMainMaster">
      <pc:chgData name="Le, Lanny" userId="S::lle10@calstatela.edu::06089a33-ef7a-4a3a-b2a9-9fb3ad8b1aab" providerId="AD" clId="Web-{0084F856-7FA6-4E27-A541-647DECEAA283}" dt="2022-05-01T20:35:51.943" v="26" actId="20577"/>
      <pc:docMkLst>
        <pc:docMk/>
      </pc:docMkLst>
      <pc:sldChg chg="addSp modSp mod setBg modClrScheme chgLayout">
        <pc:chgData name="Le, Lanny" userId="S::lle10@calstatela.edu::06089a33-ef7a-4a3a-b2a9-9fb3ad8b1aab" providerId="AD" clId="Web-{0084F856-7FA6-4E27-A541-647DECEAA283}" dt="2022-05-01T20:34:07.031" v="25" actId="14100"/>
        <pc:sldMkLst>
          <pc:docMk/>
          <pc:sldMk cId="109857222" sldId="256"/>
        </pc:sldMkLst>
        <pc:spChg chg="mod">
          <ac:chgData name="Le, Lanny" userId="S::lle10@calstatela.edu::06089a33-ef7a-4a3a-b2a9-9fb3ad8b1aab" providerId="AD" clId="Web-{0084F856-7FA6-4E27-A541-647DECEAA283}" dt="2022-05-01T20:34:07.031" v="25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e, Lanny" userId="S::lle10@calstatela.edu::06089a33-ef7a-4a3a-b2a9-9fb3ad8b1aab" providerId="AD" clId="Web-{0084F856-7FA6-4E27-A541-647DECEAA283}" dt="2022-05-01T20:31:18.611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Le, Lanny" userId="S::lle10@calstatela.edu::06089a33-ef7a-4a3a-b2a9-9fb3ad8b1aab" providerId="AD" clId="Web-{0084F856-7FA6-4E27-A541-647DECEAA283}" dt="2022-05-01T20:31:18.611" v="0"/>
          <ac:spMkLst>
            <pc:docMk/>
            <pc:sldMk cId="109857222" sldId="256"/>
            <ac:spMk id="9" creationId="{6CA2C65D-0168-1245-86C8-62A8A6F7B813}"/>
          </ac:spMkLst>
        </pc:spChg>
        <pc:spChg chg="add">
          <ac:chgData name="Le, Lanny" userId="S::lle10@calstatela.edu::06089a33-ef7a-4a3a-b2a9-9fb3ad8b1aab" providerId="AD" clId="Web-{0084F856-7FA6-4E27-A541-647DECEAA283}" dt="2022-05-01T20:31:18.611" v="0"/>
          <ac:spMkLst>
            <pc:docMk/>
            <pc:sldMk cId="109857222" sldId="256"/>
            <ac:spMk id="11" creationId="{4029224B-C0FC-EC47-B248-0D4271BC7FC3}"/>
          </ac:spMkLst>
        </pc:spChg>
        <pc:spChg chg="add">
          <ac:chgData name="Le, Lanny" userId="S::lle10@calstatela.edu::06089a33-ef7a-4a3a-b2a9-9fb3ad8b1aab" providerId="AD" clId="Web-{0084F856-7FA6-4E27-A541-647DECEAA283}" dt="2022-05-01T20:31:18.611" v="0"/>
          <ac:spMkLst>
            <pc:docMk/>
            <pc:sldMk cId="109857222" sldId="256"/>
            <ac:spMk id="13" creationId="{755E9273-3717-C94C-9BFF-75E87E47C46A}"/>
          </ac:spMkLst>
        </pc:spChg>
        <pc:picChg chg="add">
          <ac:chgData name="Le, Lanny" userId="S::lle10@calstatela.edu::06089a33-ef7a-4a3a-b2a9-9fb3ad8b1aab" providerId="AD" clId="Web-{0084F856-7FA6-4E27-A541-647DECEAA283}" dt="2022-05-01T20:31:18.611" v="0"/>
          <ac:picMkLst>
            <pc:docMk/>
            <pc:sldMk cId="109857222" sldId="256"/>
            <ac:picMk id="4" creationId="{8F8AD742-883C-2811-08DB-79F957073041}"/>
          </ac:picMkLst>
        </pc:picChg>
      </pc:sldChg>
      <pc:sldChg chg="modSp new">
        <pc:chgData name="Le, Lanny" userId="S::lle10@calstatela.edu::06089a33-ef7a-4a3a-b2a9-9fb3ad8b1aab" providerId="AD" clId="Web-{0084F856-7FA6-4E27-A541-647DECEAA283}" dt="2022-05-01T20:35:51.943" v="26" actId="20577"/>
        <pc:sldMkLst>
          <pc:docMk/>
          <pc:sldMk cId="2652091508" sldId="257"/>
        </pc:sldMkLst>
        <pc:spChg chg="mod">
          <ac:chgData name="Le, Lanny" userId="S::lle10@calstatela.edu::06089a33-ef7a-4a3a-b2a9-9fb3ad8b1aab" providerId="AD" clId="Web-{0084F856-7FA6-4E27-A541-647DECEAA283}" dt="2022-05-01T20:35:51.943" v="26" actId="20577"/>
          <ac:spMkLst>
            <pc:docMk/>
            <pc:sldMk cId="2652091508" sldId="257"/>
            <ac:spMk id="2" creationId="{29EC3EBC-0A68-DFE5-4A8C-E1EF7E4FA987}"/>
          </ac:spMkLst>
        </pc:spChg>
      </pc:sldChg>
      <pc:sldChg chg="new">
        <pc:chgData name="Le, Lanny" userId="S::lle10@calstatela.edu::06089a33-ef7a-4a3a-b2a9-9fb3ad8b1aab" providerId="AD" clId="Web-{0084F856-7FA6-4E27-A541-647DECEAA283}" dt="2022-05-01T20:32:33.261" v="2"/>
        <pc:sldMkLst>
          <pc:docMk/>
          <pc:sldMk cId="3664979155" sldId="258"/>
        </pc:sldMkLst>
      </pc:sldChg>
      <pc:sldChg chg="new">
        <pc:chgData name="Le, Lanny" userId="S::lle10@calstatela.edu::06089a33-ef7a-4a3a-b2a9-9fb3ad8b1aab" providerId="AD" clId="Web-{0084F856-7FA6-4E27-A541-647DECEAA283}" dt="2022-05-01T20:32:34.042" v="3"/>
        <pc:sldMkLst>
          <pc:docMk/>
          <pc:sldMk cId="607743591" sldId="259"/>
        </pc:sldMkLst>
      </pc:sldChg>
      <pc:sldChg chg="new">
        <pc:chgData name="Le, Lanny" userId="S::lle10@calstatela.edu::06089a33-ef7a-4a3a-b2a9-9fb3ad8b1aab" providerId="AD" clId="Web-{0084F856-7FA6-4E27-A541-647DECEAA283}" dt="2022-05-01T20:33:45.046" v="10"/>
        <pc:sldMkLst>
          <pc:docMk/>
          <pc:sldMk cId="3826936557" sldId="260"/>
        </pc:sldMkLst>
      </pc:sldChg>
      <pc:sldChg chg="new">
        <pc:chgData name="Le, Lanny" userId="S::lle10@calstatela.edu::06089a33-ef7a-4a3a-b2a9-9fb3ad8b1aab" providerId="AD" clId="Web-{0084F856-7FA6-4E27-A541-647DECEAA283}" dt="2022-05-01T20:33:47.858" v="11"/>
        <pc:sldMkLst>
          <pc:docMk/>
          <pc:sldMk cId="285539052" sldId="261"/>
        </pc:sldMkLst>
      </pc:sldChg>
      <pc:sldChg chg="new">
        <pc:chgData name="Le, Lanny" userId="S::lle10@calstatela.edu::06089a33-ef7a-4a3a-b2a9-9fb3ad8b1aab" providerId="AD" clId="Web-{0084F856-7FA6-4E27-A541-647DECEAA283}" dt="2022-05-01T20:33:48.983" v="12"/>
        <pc:sldMkLst>
          <pc:docMk/>
          <pc:sldMk cId="628775423" sldId="262"/>
        </pc:sldMkLst>
      </pc:sldChg>
      <pc:sldMasterChg chg="del delSldLayout">
        <pc:chgData name="Le, Lanny" userId="S::lle10@calstatela.edu::06089a33-ef7a-4a3a-b2a9-9fb3ad8b1aab" providerId="AD" clId="Web-{0084F856-7FA6-4E27-A541-647DECEAA283}" dt="2022-05-01T20:31:18.611" v="0"/>
        <pc:sldMasterMkLst>
          <pc:docMk/>
          <pc:sldMasterMk cId="2460954070" sldId="2147483660"/>
        </pc:sldMasterMkLst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Le, Lanny" userId="S::lle10@calstatela.edu::06089a33-ef7a-4a3a-b2a9-9fb3ad8b1aab" providerId="AD" clId="Web-{0084F856-7FA6-4E27-A541-647DECEAA283}" dt="2022-05-01T20:31:18.611" v="0"/>
        <pc:sldMasterMkLst>
          <pc:docMk/>
          <pc:sldMasterMk cId="3905024062" sldId="2147483698"/>
        </pc:sldMasterMkLst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3108776370" sldId="2147483687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1219155657" sldId="2147483688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430551869" sldId="2147483689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4030722749" sldId="2147483690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4036203913" sldId="2147483691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2767785151" sldId="2147483692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206016673" sldId="2147483693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3675057803" sldId="2147483694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2384586891" sldId="2147483695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2286052566" sldId="2147483696"/>
          </pc:sldLayoutMkLst>
        </pc:sldLayoutChg>
        <pc:sldLayoutChg chg="add">
          <pc:chgData name="Le, Lanny" userId="S::lle10@calstatela.edu::06089a33-ef7a-4a3a-b2a9-9fb3ad8b1aab" providerId="AD" clId="Web-{0084F856-7FA6-4E27-A541-647DECEAA283}" dt="2022-05-01T20:31:18.611" v="0"/>
          <pc:sldLayoutMkLst>
            <pc:docMk/>
            <pc:sldMasterMk cId="3905024062" sldId="2147483698"/>
            <pc:sldLayoutMk cId="907010331" sldId="2147483697"/>
          </pc:sldLayoutMkLst>
        </pc:sldLayoutChg>
      </pc:sldMasterChg>
    </pc:docChg>
  </pc:docChgLst>
  <pc:docChgLst>
    <pc:chgData name="Le, Lanny" userId="S::lle10@calstatela.edu::06089a33-ef7a-4a3a-b2a9-9fb3ad8b1aab" providerId="AD" clId="Web-{AE3DBB81-5D68-488A-864D-D0C44488CD2F}"/>
    <pc:docChg chg="addSld delSld modSld sldOrd">
      <pc:chgData name="Le, Lanny" userId="S::lle10@calstatela.edu::06089a33-ef7a-4a3a-b2a9-9fb3ad8b1aab" providerId="AD" clId="Web-{AE3DBB81-5D68-488A-864D-D0C44488CD2F}" dt="2022-05-02T19:48:54.481" v="361" actId="20577"/>
      <pc:docMkLst>
        <pc:docMk/>
      </pc:docMkLst>
      <pc:sldChg chg="modSp">
        <pc:chgData name="Le, Lanny" userId="S::lle10@calstatela.edu::06089a33-ef7a-4a3a-b2a9-9fb3ad8b1aab" providerId="AD" clId="Web-{AE3DBB81-5D68-488A-864D-D0C44488CD2F}" dt="2022-05-02T19:28:48.812" v="255" actId="14100"/>
        <pc:sldMkLst>
          <pc:docMk/>
          <pc:sldMk cId="109857222" sldId="256"/>
        </pc:sldMkLst>
        <pc:picChg chg="mod">
          <ac:chgData name="Le, Lanny" userId="S::lle10@calstatela.edu::06089a33-ef7a-4a3a-b2a9-9fb3ad8b1aab" providerId="AD" clId="Web-{AE3DBB81-5D68-488A-864D-D0C44488CD2F}" dt="2022-05-02T19:28:48.812" v="255" actId="14100"/>
          <ac:picMkLst>
            <pc:docMk/>
            <pc:sldMk cId="109857222" sldId="256"/>
            <ac:picMk id="13" creationId="{1784CEF3-372E-63B7-2233-9ECF9903D982}"/>
          </ac:picMkLst>
        </pc:picChg>
      </pc:sldChg>
      <pc:sldChg chg="modSp">
        <pc:chgData name="Le, Lanny" userId="S::lle10@calstatela.edu::06089a33-ef7a-4a3a-b2a9-9fb3ad8b1aab" providerId="AD" clId="Web-{AE3DBB81-5D68-488A-864D-D0C44488CD2F}" dt="2022-05-02T19:35:49.041" v="304" actId="20577"/>
        <pc:sldMkLst>
          <pc:docMk/>
          <pc:sldMk cId="607743591" sldId="259"/>
        </pc:sldMkLst>
        <pc:spChg chg="mod">
          <ac:chgData name="Le, Lanny" userId="S::lle10@calstatela.edu::06089a33-ef7a-4a3a-b2a9-9fb3ad8b1aab" providerId="AD" clId="Web-{AE3DBB81-5D68-488A-864D-D0C44488CD2F}" dt="2022-05-02T19:35:49.041" v="304" actId="20577"/>
          <ac:spMkLst>
            <pc:docMk/>
            <pc:sldMk cId="607743591" sldId="259"/>
            <ac:spMk id="3" creationId="{ED7241C2-1957-7A5C-503E-794BD5ADC0FE}"/>
          </ac:spMkLst>
        </pc:spChg>
      </pc:sldChg>
      <pc:sldChg chg="addSp delSp modSp">
        <pc:chgData name="Le, Lanny" userId="S::lle10@calstatela.edu::06089a33-ef7a-4a3a-b2a9-9fb3ad8b1aab" providerId="AD" clId="Web-{AE3DBB81-5D68-488A-864D-D0C44488CD2F}" dt="2022-05-02T19:23:56.321" v="223" actId="20577"/>
        <pc:sldMkLst>
          <pc:docMk/>
          <pc:sldMk cId="285539052" sldId="261"/>
        </pc:sldMkLst>
        <pc:spChg chg="del mod">
          <ac:chgData name="Le, Lanny" userId="S::lle10@calstatela.edu::06089a33-ef7a-4a3a-b2a9-9fb3ad8b1aab" providerId="AD" clId="Web-{AE3DBB81-5D68-488A-864D-D0C44488CD2F}" dt="2022-05-02T19:23:19.773" v="216"/>
          <ac:spMkLst>
            <pc:docMk/>
            <pc:sldMk cId="285539052" sldId="261"/>
            <ac:spMk id="2" creationId="{F0B8AED3-83CD-6677-BC95-10C573F7FFAE}"/>
          </ac:spMkLst>
        </pc:spChg>
        <pc:spChg chg="add del">
          <ac:chgData name="Le, Lanny" userId="S::lle10@calstatela.edu::06089a33-ef7a-4a3a-b2a9-9fb3ad8b1aab" providerId="AD" clId="Web-{AE3DBB81-5D68-488A-864D-D0C44488CD2F}" dt="2022-05-02T19:21:54.287" v="208"/>
          <ac:spMkLst>
            <pc:docMk/>
            <pc:sldMk cId="285539052" sldId="261"/>
            <ac:spMk id="128" creationId="{52ABB703-2B0E-4C3B-B4A2-F3973548E561}"/>
          </ac:spMkLst>
        </pc:spChg>
        <pc:spChg chg="add del">
          <ac:chgData name="Le, Lanny" userId="S::lle10@calstatela.edu::06089a33-ef7a-4a3a-b2a9-9fb3ad8b1aab" providerId="AD" clId="Web-{AE3DBB81-5D68-488A-864D-D0C44488CD2F}" dt="2022-05-02T19:21:54.287" v="208"/>
          <ac:spMkLst>
            <pc:docMk/>
            <pc:sldMk cId="285539052" sldId="261"/>
            <ac:spMk id="131" creationId="{990D0034-F768-41E7-85D4-F38C4DE85770}"/>
          </ac:spMkLst>
        </pc:spChg>
        <pc:spChg chg="add del">
          <ac:chgData name="Le, Lanny" userId="S::lle10@calstatela.edu::06089a33-ef7a-4a3a-b2a9-9fb3ad8b1aab" providerId="AD" clId="Web-{AE3DBB81-5D68-488A-864D-D0C44488CD2F}" dt="2022-05-02T19:21:54.287" v="208"/>
          <ac:spMkLst>
            <pc:docMk/>
            <pc:sldMk cId="285539052" sldId="261"/>
            <ac:spMk id="195" creationId="{E95DA498-D9A2-4DA9-B9DA-B3776E08CF7E}"/>
          </ac:spMkLst>
        </pc:spChg>
        <pc:spChg chg="add del">
          <ac:chgData name="Le, Lanny" userId="S::lle10@calstatela.edu::06089a33-ef7a-4a3a-b2a9-9fb3ad8b1aab" providerId="AD" clId="Web-{AE3DBB81-5D68-488A-864D-D0C44488CD2F}" dt="2022-05-02T19:21:54.287" v="208"/>
          <ac:spMkLst>
            <pc:docMk/>
            <pc:sldMk cId="285539052" sldId="261"/>
            <ac:spMk id="197" creationId="{82A73093-4B9D-420D-B17E-52293703A1D4}"/>
          </ac:spMkLst>
        </pc:spChg>
        <pc:spChg chg="add del mod">
          <ac:chgData name="Le, Lanny" userId="S::lle10@calstatela.edu::06089a33-ef7a-4a3a-b2a9-9fb3ad8b1aab" providerId="AD" clId="Web-{AE3DBB81-5D68-488A-864D-D0C44488CD2F}" dt="2022-05-02T19:23:25.102" v="217"/>
          <ac:spMkLst>
            <pc:docMk/>
            <pc:sldMk cId="285539052" sldId="261"/>
            <ac:spMk id="857" creationId="{59F25A10-D2F1-4B4E-72BD-1FD4D6ECD8D3}"/>
          </ac:spMkLst>
        </pc:spChg>
        <pc:graphicFrameChg chg="mod modGraphic">
          <ac:chgData name="Le, Lanny" userId="S::lle10@calstatela.edu::06089a33-ef7a-4a3a-b2a9-9fb3ad8b1aab" providerId="AD" clId="Web-{AE3DBB81-5D68-488A-864D-D0C44488CD2F}" dt="2022-05-02T19:23:56.321" v="223" actId="20577"/>
          <ac:graphicFrameMkLst>
            <pc:docMk/>
            <pc:sldMk cId="285539052" sldId="261"/>
            <ac:graphicFrameMk id="18" creationId="{77D0A5C5-F1F6-364C-896F-6A8F261FA014}"/>
          </ac:graphicFrameMkLst>
        </pc:graphicFrameChg>
        <pc:graphicFrameChg chg="add del">
          <ac:chgData name="Le, Lanny" userId="S::lle10@calstatela.edu::06089a33-ef7a-4a3a-b2a9-9fb3ad8b1aab" providerId="AD" clId="Web-{AE3DBB81-5D68-488A-864D-D0C44488CD2F}" dt="2022-05-02T19:20:26.097" v="203"/>
          <ac:graphicFrameMkLst>
            <pc:docMk/>
            <pc:sldMk cId="285539052" sldId="261"/>
            <ac:graphicFrameMk id="703" creationId="{B6CCB6EB-36BD-0B5F-B133-78DC18184D72}"/>
          </ac:graphicFrameMkLst>
        </pc:graphicFrameChg>
        <pc:picChg chg="mod">
          <ac:chgData name="Le, Lanny" userId="S::lle10@calstatela.edu::06089a33-ef7a-4a3a-b2a9-9fb3ad8b1aab" providerId="AD" clId="Web-{AE3DBB81-5D68-488A-864D-D0C44488CD2F}" dt="2022-05-02T19:23:31.477" v="218" actId="14100"/>
          <ac:picMkLst>
            <pc:docMk/>
            <pc:sldMk cId="285539052" sldId="261"/>
            <ac:picMk id="570" creationId="{F2FE1A56-4B20-A3E8-ABAC-FB246075A9C0}"/>
          </ac:picMkLst>
        </pc:picChg>
        <pc:cxnChg chg="add del">
          <ac:chgData name="Le, Lanny" userId="S::lle10@calstatela.edu::06089a33-ef7a-4a3a-b2a9-9fb3ad8b1aab" providerId="AD" clId="Web-{AE3DBB81-5D68-488A-864D-D0C44488CD2F}" dt="2022-05-02T19:21:54.287" v="208"/>
          <ac:cxnSpMkLst>
            <pc:docMk/>
            <pc:sldMk cId="285539052" sldId="261"/>
            <ac:cxnSpMk id="133" creationId="{5A0A5CF6-407C-4691-8122-49DF69D0020D}"/>
          </ac:cxnSpMkLst>
        </pc:cxnChg>
        <pc:cxnChg chg="add del">
          <ac:chgData name="Le, Lanny" userId="S::lle10@calstatela.edu::06089a33-ef7a-4a3a-b2a9-9fb3ad8b1aab" providerId="AD" clId="Web-{AE3DBB81-5D68-488A-864D-D0C44488CD2F}" dt="2022-05-02T19:21:54.287" v="208"/>
          <ac:cxnSpMkLst>
            <pc:docMk/>
            <pc:sldMk cId="285539052" sldId="261"/>
            <ac:cxnSpMk id="193" creationId="{9C21570E-E159-49A6-9891-FA397B7A92D3}"/>
          </ac:cxnSpMkLst>
        </pc:cxnChg>
      </pc:sldChg>
      <pc:sldChg chg="addSp delSp modSp">
        <pc:chgData name="Le, Lanny" userId="S::lle10@calstatela.edu::06089a33-ef7a-4a3a-b2a9-9fb3ad8b1aab" providerId="AD" clId="Web-{AE3DBB81-5D68-488A-864D-D0C44488CD2F}" dt="2022-05-02T19:10:18.864" v="162"/>
        <pc:sldMkLst>
          <pc:docMk/>
          <pc:sldMk cId="195601089" sldId="264"/>
        </pc:sldMkLst>
        <pc:spChg chg="mod">
          <ac:chgData name="Le, Lanny" userId="S::lle10@calstatela.edu::06089a33-ef7a-4a3a-b2a9-9fb3ad8b1aab" providerId="AD" clId="Web-{AE3DBB81-5D68-488A-864D-D0C44488CD2F}" dt="2022-05-02T19:10:16.646" v="161" actId="20577"/>
          <ac:spMkLst>
            <pc:docMk/>
            <pc:sldMk cId="195601089" sldId="264"/>
            <ac:spMk id="2" creationId="{0CCE4803-6CA0-4C53-37E7-92F58E2DE2A6}"/>
          </ac:spMkLst>
        </pc:spChg>
        <pc:spChg chg="mod">
          <ac:chgData name="Le, Lanny" userId="S::lle10@calstatela.edu::06089a33-ef7a-4a3a-b2a9-9fb3ad8b1aab" providerId="AD" clId="Web-{AE3DBB81-5D68-488A-864D-D0C44488CD2F}" dt="2022-05-02T19:10:07.349" v="158" actId="20577"/>
          <ac:spMkLst>
            <pc:docMk/>
            <pc:sldMk cId="195601089" sldId="264"/>
            <ac:spMk id="3" creationId="{66F7D4DB-CFF5-5DC3-2572-65E1C5019D0E}"/>
          </ac:spMkLst>
        </pc:spChg>
        <pc:spChg chg="add del">
          <ac:chgData name="Le, Lanny" userId="S::lle10@calstatela.edu::06089a33-ef7a-4a3a-b2a9-9fb3ad8b1aab" providerId="AD" clId="Web-{AE3DBB81-5D68-488A-864D-D0C44488CD2F}" dt="2022-05-02T19:10:18.864" v="162"/>
          <ac:spMkLst>
            <pc:docMk/>
            <pc:sldMk cId="195601089" sldId="264"/>
            <ac:spMk id="4" creationId="{C97F09B5-AFF8-8DCA-DFA3-2CBDE5171C30}"/>
          </ac:spMkLst>
        </pc:spChg>
      </pc:sldChg>
      <pc:sldChg chg="del">
        <pc:chgData name="Le, Lanny" userId="S::lle10@calstatela.edu::06089a33-ef7a-4a3a-b2a9-9fb3ad8b1aab" providerId="AD" clId="Web-{AE3DBB81-5D68-488A-864D-D0C44488CD2F}" dt="2022-05-02T18:24:30.489" v="25"/>
        <pc:sldMkLst>
          <pc:docMk/>
          <pc:sldMk cId="3434888799" sldId="267"/>
        </pc:sldMkLst>
      </pc:sldChg>
      <pc:sldChg chg="addSp delSp modSp mod setBg">
        <pc:chgData name="Le, Lanny" userId="S::lle10@calstatela.edu::06089a33-ef7a-4a3a-b2a9-9fb3ad8b1aab" providerId="AD" clId="Web-{AE3DBB81-5D68-488A-864D-D0C44488CD2F}" dt="2022-05-02T18:42:03.708" v="146"/>
        <pc:sldMkLst>
          <pc:docMk/>
          <pc:sldMk cId="382902839" sldId="269"/>
        </pc:sldMkLst>
        <pc:spChg chg="ord">
          <ac:chgData name="Le, Lanny" userId="S::lle10@calstatela.edu::06089a33-ef7a-4a3a-b2a9-9fb3ad8b1aab" providerId="AD" clId="Web-{AE3DBB81-5D68-488A-864D-D0C44488CD2F}" dt="2022-05-02T18:42:03.708" v="146"/>
          <ac:spMkLst>
            <pc:docMk/>
            <pc:sldMk cId="382902839" sldId="269"/>
            <ac:spMk id="58" creationId="{CACBB2BD-5859-FC94-E7CF-F082247FCFC8}"/>
          </ac:spMkLst>
        </pc:spChg>
        <pc:spChg chg="add del">
          <ac:chgData name="Le, Lanny" userId="S::lle10@calstatela.edu::06089a33-ef7a-4a3a-b2a9-9fb3ad8b1aab" providerId="AD" clId="Web-{AE3DBB81-5D68-488A-864D-D0C44488CD2F}" dt="2022-05-02T18:42:03.708" v="146"/>
          <ac:spMkLst>
            <pc:docMk/>
            <pc:sldMk cId="382902839" sldId="269"/>
            <ac:spMk id="73" creationId="{154480E5-678B-478F-9170-46502C5FB3E3}"/>
          </ac:spMkLst>
        </pc:spChg>
        <pc:spChg chg="add del">
          <ac:chgData name="Le, Lanny" userId="S::lle10@calstatela.edu::06089a33-ef7a-4a3a-b2a9-9fb3ad8b1aab" providerId="AD" clId="Web-{AE3DBB81-5D68-488A-864D-D0C44488CD2F}" dt="2022-05-02T18:42:03.708" v="146"/>
          <ac:spMkLst>
            <pc:docMk/>
            <pc:sldMk cId="382902839" sldId="269"/>
            <ac:spMk id="75" creationId="{B598D875-841B-47A7-B4C8-237DBCE2FBC7}"/>
          </ac:spMkLst>
        </pc:spChg>
        <pc:spChg chg="mod">
          <ac:chgData name="Le, Lanny" userId="S::lle10@calstatela.edu::06089a33-ef7a-4a3a-b2a9-9fb3ad8b1aab" providerId="AD" clId="Web-{AE3DBB81-5D68-488A-864D-D0C44488CD2F}" dt="2022-05-02T18:42:03.708" v="146"/>
          <ac:spMkLst>
            <pc:docMk/>
            <pc:sldMk cId="382902839" sldId="269"/>
            <ac:spMk id="130" creationId="{C41B630E-994B-C4AC-8383-9C39CF9BCA70}"/>
          </ac:spMkLst>
        </pc:spChg>
        <pc:graphicFrameChg chg="mod ord modGraphic">
          <ac:chgData name="Le, Lanny" userId="S::lle10@calstatela.edu::06089a33-ef7a-4a3a-b2a9-9fb3ad8b1aab" providerId="AD" clId="Web-{AE3DBB81-5D68-488A-864D-D0C44488CD2F}" dt="2022-05-02T18:42:03.708" v="146"/>
          <ac:graphicFrameMkLst>
            <pc:docMk/>
            <pc:sldMk cId="382902839" sldId="269"/>
            <ac:graphicFrameMk id="3" creationId="{C1B4167E-A21E-15D1-0D34-C5F634FADCCD}"/>
          </ac:graphicFrameMkLst>
        </pc:graphicFrameChg>
        <pc:cxnChg chg="add del">
          <ac:chgData name="Le, Lanny" userId="S::lle10@calstatela.edu::06089a33-ef7a-4a3a-b2a9-9fb3ad8b1aab" providerId="AD" clId="Web-{AE3DBB81-5D68-488A-864D-D0C44488CD2F}" dt="2022-05-02T18:42:03.708" v="146"/>
          <ac:cxnSpMkLst>
            <pc:docMk/>
            <pc:sldMk cId="382902839" sldId="269"/>
            <ac:cxnSpMk id="71" creationId="{E9F7CBA9-9D9B-479F-AAB5-BF785971CD85}"/>
          </ac:cxnSpMkLst>
        </pc:cxnChg>
      </pc:sldChg>
      <pc:sldChg chg="modSp ord">
        <pc:chgData name="Le, Lanny" userId="S::lle10@calstatela.edu::06089a33-ef7a-4a3a-b2a9-9fb3ad8b1aab" providerId="AD" clId="Web-{AE3DBB81-5D68-488A-864D-D0C44488CD2F}" dt="2022-05-02T18:29:55.164" v="123" actId="20577"/>
        <pc:sldMkLst>
          <pc:docMk/>
          <pc:sldMk cId="2271805523" sldId="272"/>
        </pc:sldMkLst>
        <pc:spChg chg="mod">
          <ac:chgData name="Le, Lanny" userId="S::lle10@calstatela.edu::06089a33-ef7a-4a3a-b2a9-9fb3ad8b1aab" providerId="AD" clId="Web-{AE3DBB81-5D68-488A-864D-D0C44488CD2F}" dt="2022-05-02T18:29:55.164" v="123" actId="20577"/>
          <ac:spMkLst>
            <pc:docMk/>
            <pc:sldMk cId="2271805523" sldId="272"/>
            <ac:spMk id="2" creationId="{3A9F0C54-F4D9-8567-C440-25250E9E11E0}"/>
          </ac:spMkLst>
        </pc:spChg>
        <pc:spChg chg="mod">
          <ac:chgData name="Le, Lanny" userId="S::lle10@calstatela.edu::06089a33-ef7a-4a3a-b2a9-9fb3ad8b1aab" providerId="AD" clId="Web-{AE3DBB81-5D68-488A-864D-D0C44488CD2F}" dt="2022-05-02T18:27:24.749" v="94" actId="20577"/>
          <ac:spMkLst>
            <pc:docMk/>
            <pc:sldMk cId="2271805523" sldId="272"/>
            <ac:spMk id="27" creationId="{09B051BA-B8F0-B4CC-164A-EFDB1F41BE52}"/>
          </ac:spMkLst>
        </pc:spChg>
      </pc:sldChg>
      <pc:sldChg chg="addSp delSp modSp ord">
        <pc:chgData name="Le, Lanny" userId="S::lle10@calstatela.edu::06089a33-ef7a-4a3a-b2a9-9fb3ad8b1aab" providerId="AD" clId="Web-{AE3DBB81-5D68-488A-864D-D0C44488CD2F}" dt="2022-05-02T18:50:25.457" v="150"/>
        <pc:sldMkLst>
          <pc:docMk/>
          <pc:sldMk cId="3212491486" sldId="274"/>
        </pc:sldMkLst>
        <pc:spChg chg="add del mod">
          <ac:chgData name="Le, Lanny" userId="S::lle10@calstatela.edu::06089a33-ef7a-4a3a-b2a9-9fb3ad8b1aab" providerId="AD" clId="Web-{AE3DBB81-5D68-488A-864D-D0C44488CD2F}" dt="2022-05-02T18:50:25.457" v="150"/>
          <ac:spMkLst>
            <pc:docMk/>
            <pc:sldMk cId="3212491486" sldId="274"/>
            <ac:spMk id="4" creationId="{546F8DC4-6414-EEFE-E8A1-48F5C64A3372}"/>
          </ac:spMkLst>
        </pc:spChg>
        <pc:spChg chg="del">
          <ac:chgData name="Le, Lanny" userId="S::lle10@calstatela.edu::06089a33-ef7a-4a3a-b2a9-9fb3ad8b1aab" providerId="AD" clId="Web-{AE3DBB81-5D68-488A-864D-D0C44488CD2F}" dt="2022-05-02T18:21:41.244" v="0"/>
          <ac:spMkLst>
            <pc:docMk/>
            <pc:sldMk cId="3212491486" sldId="274"/>
            <ac:spMk id="7" creationId="{C4A9985F-70D2-9213-BC57-8BEF0D9C1C03}"/>
          </ac:spMkLst>
        </pc:spChg>
        <pc:picChg chg="mod">
          <ac:chgData name="Le, Lanny" userId="S::lle10@calstatela.edu::06089a33-ef7a-4a3a-b2a9-9fb3ad8b1aab" providerId="AD" clId="Web-{AE3DBB81-5D68-488A-864D-D0C44488CD2F}" dt="2022-05-02T18:21:45.447" v="1" actId="1076"/>
          <ac:picMkLst>
            <pc:docMk/>
            <pc:sldMk cId="3212491486" sldId="274"/>
            <ac:picMk id="4" creationId="{D4832F48-5D27-6890-7676-1A29613329BA}"/>
          </ac:picMkLst>
        </pc:picChg>
      </pc:sldChg>
      <pc:sldChg chg="addSp delSp modSp ord addAnim delAnim">
        <pc:chgData name="Le, Lanny" userId="S::lle10@calstatela.edu::06089a33-ef7a-4a3a-b2a9-9fb3ad8b1aab" providerId="AD" clId="Web-{AE3DBB81-5D68-488A-864D-D0C44488CD2F}" dt="2022-05-02T19:10:38.881" v="163"/>
        <pc:sldMkLst>
          <pc:docMk/>
          <pc:sldMk cId="1640892804" sldId="275"/>
        </pc:sldMkLst>
        <pc:spChg chg="mod">
          <ac:chgData name="Le, Lanny" userId="S::lle10@calstatela.edu::06089a33-ef7a-4a3a-b2a9-9fb3ad8b1aab" providerId="AD" clId="Web-{AE3DBB81-5D68-488A-864D-D0C44488CD2F}" dt="2022-05-02T18:34:35.119" v="138"/>
          <ac:spMkLst>
            <pc:docMk/>
            <pc:sldMk cId="1640892804" sldId="275"/>
            <ac:spMk id="2" creationId="{A1C4F41E-A6B5-82D0-DFB4-2B7E505FB05A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6.790" v="129"/>
          <ac:spMkLst>
            <pc:docMk/>
            <pc:sldMk cId="1640892804" sldId="275"/>
            <ac:spMk id="9" creationId="{4E4490D0-3672-446A-AC12-B4830333BDDD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6.790" v="129"/>
          <ac:spMkLst>
            <pc:docMk/>
            <pc:sldMk cId="1640892804" sldId="275"/>
            <ac:spMk id="11" creationId="{39CB82C2-DF65-4EC1-8280-F201D50F570B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6.790" v="129"/>
          <ac:spMkLst>
            <pc:docMk/>
            <pc:sldMk cId="1640892804" sldId="275"/>
            <ac:spMk id="15" creationId="{FA4CD5CB-D209-4D70-8CA4-629731C59219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6.790" v="129"/>
          <ac:spMkLst>
            <pc:docMk/>
            <pc:sldMk cId="1640892804" sldId="275"/>
            <ac:spMk id="19" creationId="{B4C27B90-DF2B-4D00-BA07-18ED774CD2F1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6.790" v="129"/>
          <ac:spMkLst>
            <pc:docMk/>
            <pc:sldMk cId="1640892804" sldId="275"/>
            <ac:spMk id="21" creationId="{593ACC25-C262-417A-8AA9-0641C772BDB6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8.806" v="131"/>
          <ac:spMkLst>
            <pc:docMk/>
            <pc:sldMk cId="1640892804" sldId="275"/>
            <ac:spMk id="23" creationId="{4E4490D0-3672-446A-AC12-B4830333BDDD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8.806" v="131"/>
          <ac:spMkLst>
            <pc:docMk/>
            <pc:sldMk cId="1640892804" sldId="275"/>
            <ac:spMk id="24" creationId="{39CB82C2-DF65-4EC1-8280-F201D50F570B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8.806" v="131"/>
          <ac:spMkLst>
            <pc:docMk/>
            <pc:sldMk cId="1640892804" sldId="275"/>
            <ac:spMk id="26" creationId="{5AE6C737-FF55-4064-94B7-0B21D2EB6045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8.806" v="131"/>
          <ac:spMkLst>
            <pc:docMk/>
            <pc:sldMk cId="1640892804" sldId="275"/>
            <ac:spMk id="28" creationId="{D8218D9F-38B6-4AE0-9051-5434D19A5277}"/>
          </ac:spMkLst>
        </pc:spChg>
        <pc:spChg chg="add del">
          <ac:chgData name="Le, Lanny" userId="S::lle10@calstatela.edu::06089a33-ef7a-4a3a-b2a9-9fb3ad8b1aab" providerId="AD" clId="Web-{AE3DBB81-5D68-488A-864D-D0C44488CD2F}" dt="2022-05-02T18:34:28.806" v="131"/>
          <ac:spMkLst>
            <pc:docMk/>
            <pc:sldMk cId="1640892804" sldId="275"/>
            <ac:spMk id="29" creationId="{2D3DCA99-84AF-487A-BF72-91C5FA6B0B70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2.384" v="133"/>
          <ac:spMkLst>
            <pc:docMk/>
            <pc:sldMk cId="1640892804" sldId="275"/>
            <ac:spMk id="31" creationId="{4E4490D0-3672-446A-AC12-B4830333BDDD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2.384" v="133"/>
          <ac:spMkLst>
            <pc:docMk/>
            <pc:sldMk cId="1640892804" sldId="275"/>
            <ac:spMk id="32" creationId="{39CB82C2-DF65-4EC1-8280-F201D50F570B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2.384" v="133"/>
          <ac:spMkLst>
            <pc:docMk/>
            <pc:sldMk cId="1640892804" sldId="275"/>
            <ac:spMk id="34" creationId="{FA4CD5CB-D209-4D70-8CA4-629731C59219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2.384" v="133"/>
          <ac:spMkLst>
            <pc:docMk/>
            <pc:sldMk cId="1640892804" sldId="275"/>
            <ac:spMk id="36" creationId="{B4C27B90-DF2B-4D00-BA07-18ED774CD2F1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2.384" v="133"/>
          <ac:spMkLst>
            <pc:docMk/>
            <pc:sldMk cId="1640892804" sldId="275"/>
            <ac:spMk id="37" creationId="{593ACC25-C262-417A-8AA9-0641C772BDB6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5.103" v="137"/>
          <ac:spMkLst>
            <pc:docMk/>
            <pc:sldMk cId="1640892804" sldId="275"/>
            <ac:spMk id="39" creationId="{25C8D2C1-DA83-420D-9635-D52CE066B5DA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5.103" v="137"/>
          <ac:spMkLst>
            <pc:docMk/>
            <pc:sldMk cId="1640892804" sldId="275"/>
            <ac:spMk id="40" creationId="{434F74C9-6A0B-409E-AD1C-45B58BE91BB8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5.103" v="137"/>
          <ac:spMkLst>
            <pc:docMk/>
            <pc:sldMk cId="1640892804" sldId="275"/>
            <ac:spMk id="42" creationId="{F452A527-3631-41ED-858D-3777A7D1496A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5.103" v="137"/>
          <ac:spMkLst>
            <pc:docMk/>
            <pc:sldMk cId="1640892804" sldId="275"/>
            <ac:spMk id="44" creationId="{F85B92BC-678C-4E14-97E6-3227DEF86371}"/>
          </ac:spMkLst>
        </pc:spChg>
        <pc:spChg chg="add del">
          <ac:chgData name="Le, Lanny" userId="S::lle10@calstatela.edu::06089a33-ef7a-4a3a-b2a9-9fb3ad8b1aab" providerId="AD" clId="Web-{AE3DBB81-5D68-488A-864D-D0C44488CD2F}" dt="2022-05-02T18:34:35.103" v="137"/>
          <ac:spMkLst>
            <pc:docMk/>
            <pc:sldMk cId="1640892804" sldId="275"/>
            <ac:spMk id="45" creationId="{D2644120-A6B9-4D5C-8A60-E2F4CC220E77}"/>
          </ac:spMkLst>
        </pc:spChg>
        <pc:spChg chg="add">
          <ac:chgData name="Le, Lanny" userId="S::lle10@calstatela.edu::06089a33-ef7a-4a3a-b2a9-9fb3ad8b1aab" providerId="AD" clId="Web-{AE3DBB81-5D68-488A-864D-D0C44488CD2F}" dt="2022-05-02T18:34:35.119" v="138"/>
          <ac:spMkLst>
            <pc:docMk/>
            <pc:sldMk cId="1640892804" sldId="275"/>
            <ac:spMk id="47" creationId="{4E4490D0-3672-446A-AC12-B4830333BDDD}"/>
          </ac:spMkLst>
        </pc:spChg>
        <pc:spChg chg="add">
          <ac:chgData name="Le, Lanny" userId="S::lle10@calstatela.edu::06089a33-ef7a-4a3a-b2a9-9fb3ad8b1aab" providerId="AD" clId="Web-{AE3DBB81-5D68-488A-864D-D0C44488CD2F}" dt="2022-05-02T18:34:35.119" v="138"/>
          <ac:spMkLst>
            <pc:docMk/>
            <pc:sldMk cId="1640892804" sldId="275"/>
            <ac:spMk id="48" creationId="{39CB82C2-DF65-4EC1-8280-F201D50F570B}"/>
          </ac:spMkLst>
        </pc:spChg>
        <pc:spChg chg="add">
          <ac:chgData name="Le, Lanny" userId="S::lle10@calstatela.edu::06089a33-ef7a-4a3a-b2a9-9fb3ad8b1aab" providerId="AD" clId="Web-{AE3DBB81-5D68-488A-864D-D0C44488CD2F}" dt="2022-05-02T18:34:35.119" v="138"/>
          <ac:spMkLst>
            <pc:docMk/>
            <pc:sldMk cId="1640892804" sldId="275"/>
            <ac:spMk id="50" creationId="{FA4CD5CB-D209-4D70-8CA4-629731C59219}"/>
          </ac:spMkLst>
        </pc:spChg>
        <pc:spChg chg="add">
          <ac:chgData name="Le, Lanny" userId="S::lle10@calstatela.edu::06089a33-ef7a-4a3a-b2a9-9fb3ad8b1aab" providerId="AD" clId="Web-{AE3DBB81-5D68-488A-864D-D0C44488CD2F}" dt="2022-05-02T18:34:35.119" v="138"/>
          <ac:spMkLst>
            <pc:docMk/>
            <pc:sldMk cId="1640892804" sldId="275"/>
            <ac:spMk id="52" creationId="{B4C27B90-DF2B-4D00-BA07-18ED774CD2F1}"/>
          </ac:spMkLst>
        </pc:spChg>
        <pc:spChg chg="add">
          <ac:chgData name="Le, Lanny" userId="S::lle10@calstatela.edu::06089a33-ef7a-4a3a-b2a9-9fb3ad8b1aab" providerId="AD" clId="Web-{AE3DBB81-5D68-488A-864D-D0C44488CD2F}" dt="2022-05-02T18:34:35.119" v="138"/>
          <ac:spMkLst>
            <pc:docMk/>
            <pc:sldMk cId="1640892804" sldId="275"/>
            <ac:spMk id="53" creationId="{593ACC25-C262-417A-8AA9-0641C772BDB6}"/>
          </ac:spMkLst>
        </pc:spChg>
        <pc:picChg chg="mod">
          <ac:chgData name="Le, Lanny" userId="S::lle10@calstatela.edu::06089a33-ef7a-4a3a-b2a9-9fb3ad8b1aab" providerId="AD" clId="Web-{AE3DBB81-5D68-488A-864D-D0C44488CD2F}" dt="2022-05-02T18:34:35.119" v="138"/>
          <ac:picMkLst>
            <pc:docMk/>
            <pc:sldMk cId="1640892804" sldId="275"/>
            <ac:picMk id="4" creationId="{D6E47E54-A446-D3AB-48AE-74C8C6830F4B}"/>
          </ac:picMkLst>
        </pc:picChg>
        <pc:cxnChg chg="add del">
          <ac:chgData name="Le, Lanny" userId="S::lle10@calstatela.edu::06089a33-ef7a-4a3a-b2a9-9fb3ad8b1aab" providerId="AD" clId="Web-{AE3DBB81-5D68-488A-864D-D0C44488CD2F}" dt="2022-05-02T18:34:26.790" v="129"/>
          <ac:cxnSpMkLst>
            <pc:docMk/>
            <pc:sldMk cId="1640892804" sldId="275"/>
            <ac:cxnSpMk id="13" creationId="{7E1D4427-852B-4B37-8E76-0E9F1810BA2A}"/>
          </ac:cxnSpMkLst>
        </pc:cxnChg>
        <pc:cxnChg chg="add del">
          <ac:chgData name="Le, Lanny" userId="S::lle10@calstatela.edu::06089a33-ef7a-4a3a-b2a9-9fb3ad8b1aab" providerId="AD" clId="Web-{AE3DBB81-5D68-488A-864D-D0C44488CD2F}" dt="2022-05-02T18:34:26.790" v="129"/>
          <ac:cxnSpMkLst>
            <pc:docMk/>
            <pc:sldMk cId="1640892804" sldId="275"/>
            <ac:cxnSpMk id="17" creationId="{5C6A2BAE-B461-4B55-8E1F-0722ABDD1393}"/>
          </ac:cxnSpMkLst>
        </pc:cxnChg>
        <pc:cxnChg chg="add del">
          <ac:chgData name="Le, Lanny" userId="S::lle10@calstatela.edu::06089a33-ef7a-4a3a-b2a9-9fb3ad8b1aab" providerId="AD" clId="Web-{AE3DBB81-5D68-488A-864D-D0C44488CD2F}" dt="2022-05-02T18:34:28.806" v="131"/>
          <ac:cxnSpMkLst>
            <pc:docMk/>
            <pc:sldMk cId="1640892804" sldId="275"/>
            <ac:cxnSpMk id="25" creationId="{7E1D4427-852B-4B37-8E76-0E9F1810BA2A}"/>
          </ac:cxnSpMkLst>
        </pc:cxnChg>
        <pc:cxnChg chg="add del">
          <ac:chgData name="Le, Lanny" userId="S::lle10@calstatela.edu::06089a33-ef7a-4a3a-b2a9-9fb3ad8b1aab" providerId="AD" clId="Web-{AE3DBB81-5D68-488A-864D-D0C44488CD2F}" dt="2022-05-02T18:34:28.806" v="131"/>
          <ac:cxnSpMkLst>
            <pc:docMk/>
            <pc:sldMk cId="1640892804" sldId="275"/>
            <ac:cxnSpMk id="27" creationId="{6B5B1DD8-6224-4137-8621-32982B00F9FC}"/>
          </ac:cxnSpMkLst>
        </pc:cxnChg>
        <pc:cxnChg chg="add del">
          <ac:chgData name="Le, Lanny" userId="S::lle10@calstatela.edu::06089a33-ef7a-4a3a-b2a9-9fb3ad8b1aab" providerId="AD" clId="Web-{AE3DBB81-5D68-488A-864D-D0C44488CD2F}" dt="2022-05-02T18:34:32.384" v="133"/>
          <ac:cxnSpMkLst>
            <pc:docMk/>
            <pc:sldMk cId="1640892804" sldId="275"/>
            <ac:cxnSpMk id="33" creationId="{7E1D4427-852B-4B37-8E76-0E9F1810BA2A}"/>
          </ac:cxnSpMkLst>
        </pc:cxnChg>
        <pc:cxnChg chg="add del">
          <ac:chgData name="Le, Lanny" userId="S::lle10@calstatela.edu::06089a33-ef7a-4a3a-b2a9-9fb3ad8b1aab" providerId="AD" clId="Web-{AE3DBB81-5D68-488A-864D-D0C44488CD2F}" dt="2022-05-02T18:34:32.384" v="133"/>
          <ac:cxnSpMkLst>
            <pc:docMk/>
            <pc:sldMk cId="1640892804" sldId="275"/>
            <ac:cxnSpMk id="35" creationId="{5C6A2BAE-B461-4B55-8E1F-0722ABDD1393}"/>
          </ac:cxnSpMkLst>
        </pc:cxnChg>
        <pc:cxnChg chg="add del">
          <ac:chgData name="Le, Lanny" userId="S::lle10@calstatela.edu::06089a33-ef7a-4a3a-b2a9-9fb3ad8b1aab" providerId="AD" clId="Web-{AE3DBB81-5D68-488A-864D-D0C44488CD2F}" dt="2022-05-02T18:34:35.103" v="137"/>
          <ac:cxnSpMkLst>
            <pc:docMk/>
            <pc:sldMk cId="1640892804" sldId="275"/>
            <ac:cxnSpMk id="41" creationId="{F5486A9D-1265-4B57-91E6-68E666B978BC}"/>
          </ac:cxnSpMkLst>
        </pc:cxnChg>
        <pc:cxnChg chg="add del">
          <ac:chgData name="Le, Lanny" userId="S::lle10@calstatela.edu::06089a33-ef7a-4a3a-b2a9-9fb3ad8b1aab" providerId="AD" clId="Web-{AE3DBB81-5D68-488A-864D-D0C44488CD2F}" dt="2022-05-02T18:34:35.103" v="137"/>
          <ac:cxnSpMkLst>
            <pc:docMk/>
            <pc:sldMk cId="1640892804" sldId="275"/>
            <ac:cxnSpMk id="43" creationId="{D28A9C89-B313-458F-9C85-515930A51A93}"/>
          </ac:cxnSpMkLst>
        </pc:cxnChg>
        <pc:cxnChg chg="add">
          <ac:chgData name="Le, Lanny" userId="S::lle10@calstatela.edu::06089a33-ef7a-4a3a-b2a9-9fb3ad8b1aab" providerId="AD" clId="Web-{AE3DBB81-5D68-488A-864D-D0C44488CD2F}" dt="2022-05-02T18:34:35.119" v="138"/>
          <ac:cxnSpMkLst>
            <pc:docMk/>
            <pc:sldMk cId="1640892804" sldId="275"/>
            <ac:cxnSpMk id="49" creationId="{7E1D4427-852B-4B37-8E76-0E9F1810BA2A}"/>
          </ac:cxnSpMkLst>
        </pc:cxnChg>
        <pc:cxnChg chg="add">
          <ac:chgData name="Le, Lanny" userId="S::lle10@calstatela.edu::06089a33-ef7a-4a3a-b2a9-9fb3ad8b1aab" providerId="AD" clId="Web-{AE3DBB81-5D68-488A-864D-D0C44488CD2F}" dt="2022-05-02T18:34:35.119" v="138"/>
          <ac:cxnSpMkLst>
            <pc:docMk/>
            <pc:sldMk cId="1640892804" sldId="275"/>
            <ac:cxnSpMk id="51" creationId="{5C6A2BAE-B461-4B55-8E1F-0722ABDD1393}"/>
          </ac:cxnSpMkLst>
        </pc:cxnChg>
      </pc:sldChg>
      <pc:sldChg chg="addSp delSp modSp mod ord modClrScheme delDesignElem chgLayout">
        <pc:chgData name="Le, Lanny" userId="S::lle10@calstatela.edu::06089a33-ef7a-4a3a-b2a9-9fb3ad8b1aab" providerId="AD" clId="Web-{AE3DBB81-5D68-488A-864D-D0C44488CD2F}" dt="2022-05-02T18:35:56.545" v="144"/>
        <pc:sldMkLst>
          <pc:docMk/>
          <pc:sldMk cId="694178903" sldId="276"/>
        </pc:sldMkLst>
        <pc:spChg chg="add del">
          <ac:chgData name="Le, Lanny" userId="S::lle10@calstatela.edu::06089a33-ef7a-4a3a-b2a9-9fb3ad8b1aab" providerId="AD" clId="Web-{AE3DBB81-5D68-488A-864D-D0C44488CD2F}" dt="2022-05-02T18:27:55.204" v="96"/>
          <ac:spMkLst>
            <pc:docMk/>
            <pc:sldMk cId="694178903" sldId="276"/>
            <ac:spMk id="2" creationId="{C88F81BB-7E56-70EA-F3D7-F093A0EFEA51}"/>
          </ac:spMkLst>
        </pc:spChg>
        <pc:spChg chg="mod ord">
          <ac:chgData name="Le, Lanny" userId="S::lle10@calstatela.edu::06089a33-ef7a-4a3a-b2a9-9fb3ad8b1aab" providerId="AD" clId="Web-{AE3DBB81-5D68-488A-864D-D0C44488CD2F}" dt="2022-05-02T18:35:56.545" v="144"/>
          <ac:spMkLst>
            <pc:docMk/>
            <pc:sldMk cId="694178903" sldId="276"/>
            <ac:spMk id="3" creationId="{CAE6C2B1-246C-E874-BF7D-94E13C3D92CA}"/>
          </ac:spMkLst>
        </pc:spChg>
        <pc:spChg chg="add del mod ord">
          <ac:chgData name="Le, Lanny" userId="S::lle10@calstatela.edu::06089a33-ef7a-4a3a-b2a9-9fb3ad8b1aab" providerId="AD" clId="Web-{AE3DBB81-5D68-488A-864D-D0C44488CD2F}" dt="2022-05-02T18:28:40.551" v="98"/>
          <ac:spMkLst>
            <pc:docMk/>
            <pc:sldMk cId="694178903" sldId="276"/>
            <ac:spMk id="5" creationId="{8F684CCD-14EE-DEDB-AAF7-7ADF53DF2763}"/>
          </ac:spMkLst>
        </pc:spChg>
        <pc:spChg chg="add del mod ord">
          <ac:chgData name="Le, Lanny" userId="S::lle10@calstatela.edu::06089a33-ef7a-4a3a-b2a9-9fb3ad8b1aab" providerId="AD" clId="Web-{AE3DBB81-5D68-488A-864D-D0C44488CD2F}" dt="2022-05-02T18:28:40.551" v="98"/>
          <ac:spMkLst>
            <pc:docMk/>
            <pc:sldMk cId="694178903" sldId="276"/>
            <ac:spMk id="6" creationId="{8D622D4C-3C32-65D7-C90D-63F397C93183}"/>
          </ac:spMkLst>
        </pc:spChg>
        <pc:spChg chg="add del">
          <ac:chgData name="Le, Lanny" userId="S::lle10@calstatela.edu::06089a33-ef7a-4a3a-b2a9-9fb3ad8b1aab" providerId="AD" clId="Web-{AE3DBB81-5D68-488A-864D-D0C44488CD2F}" dt="2022-05-02T18:28:57.036" v="101"/>
          <ac:spMkLst>
            <pc:docMk/>
            <pc:sldMk cId="694178903" sldId="276"/>
            <ac:spMk id="7" creationId="{C13CEE2B-8AD7-3CCF-1BAA-6608A08AAD0E}"/>
          </ac:spMkLst>
        </pc:spChg>
        <pc:spChg chg="add mod">
          <ac:chgData name="Le, Lanny" userId="S::lle10@calstatela.edu::06089a33-ef7a-4a3a-b2a9-9fb3ad8b1aab" providerId="AD" clId="Web-{AE3DBB81-5D68-488A-864D-D0C44488CD2F}" dt="2022-05-02T18:35:56.545" v="144"/>
          <ac:spMkLst>
            <pc:docMk/>
            <pc:sldMk cId="694178903" sldId="276"/>
            <ac:spMk id="8" creationId="{84DA88CD-F02C-87D9-CF82-FBCFFA2E3BC0}"/>
          </ac:spMkLst>
        </pc:spChg>
        <pc:spChg chg="add del">
          <ac:chgData name="Le, Lanny" userId="S::lle10@calstatela.edu::06089a33-ef7a-4a3a-b2a9-9fb3ad8b1aab" providerId="AD" clId="Web-{AE3DBB81-5D68-488A-864D-D0C44488CD2F}" dt="2022-05-02T18:28:48.770" v="99"/>
          <ac:spMkLst>
            <pc:docMk/>
            <pc:sldMk cId="694178903" sldId="276"/>
            <ac:spMk id="9" creationId="{52ABB703-2B0E-4C3B-B4A2-F3973548E561}"/>
          </ac:spMkLst>
        </pc:spChg>
        <pc:spChg chg="add">
          <ac:chgData name="Le, Lanny" userId="S::lle10@calstatela.edu::06089a33-ef7a-4a3a-b2a9-9fb3ad8b1aab" providerId="AD" clId="Web-{AE3DBB81-5D68-488A-864D-D0C44488CD2F}" dt="2022-05-02T18:35:56.545" v="144"/>
          <ac:spMkLst>
            <pc:docMk/>
            <pc:sldMk cId="694178903" sldId="276"/>
            <ac:spMk id="12" creationId="{990D0034-F768-41E7-85D4-F38C4DE85770}"/>
          </ac:spMkLst>
        </pc:spChg>
        <pc:spChg chg="add del">
          <ac:chgData name="Le, Lanny" userId="S::lle10@calstatela.edu::06089a33-ef7a-4a3a-b2a9-9fb3ad8b1aab" providerId="AD" clId="Web-{AE3DBB81-5D68-488A-864D-D0C44488CD2F}" dt="2022-05-02T18:28:48.770" v="99"/>
          <ac:spMkLst>
            <pc:docMk/>
            <pc:sldMk cId="694178903" sldId="276"/>
            <ac:spMk id="13" creationId="{E95DA498-D9A2-4DA9-B9DA-B3776E08CF7E}"/>
          </ac:spMkLst>
        </pc:spChg>
        <pc:spChg chg="add del">
          <ac:chgData name="Le, Lanny" userId="S::lle10@calstatela.edu::06089a33-ef7a-4a3a-b2a9-9fb3ad8b1aab" providerId="AD" clId="Web-{AE3DBB81-5D68-488A-864D-D0C44488CD2F}" dt="2022-05-02T18:28:48.770" v="99"/>
          <ac:spMkLst>
            <pc:docMk/>
            <pc:sldMk cId="694178903" sldId="276"/>
            <ac:spMk id="15" creationId="{82A73093-4B9D-420D-B17E-52293703A1D4}"/>
          </ac:spMkLst>
        </pc:spChg>
        <pc:spChg chg="add">
          <ac:chgData name="Le, Lanny" userId="S::lle10@calstatela.edu::06089a33-ef7a-4a3a-b2a9-9fb3ad8b1aab" providerId="AD" clId="Web-{AE3DBB81-5D68-488A-864D-D0C44488CD2F}" dt="2022-05-02T18:28:48.770" v="99"/>
          <ac:spMkLst>
            <pc:docMk/>
            <pc:sldMk cId="694178903" sldId="276"/>
            <ac:spMk id="17" creationId="{10162E77-11AD-44A7-84EC-40C59EEFBD2E}"/>
          </ac:spMkLst>
        </pc:spChg>
        <pc:spChg chg="add">
          <ac:chgData name="Le, Lanny" userId="S::lle10@calstatela.edu::06089a33-ef7a-4a3a-b2a9-9fb3ad8b1aab" providerId="AD" clId="Web-{AE3DBB81-5D68-488A-864D-D0C44488CD2F}" dt="2022-05-02T18:28:48.770" v="99"/>
          <ac:spMkLst>
            <pc:docMk/>
            <pc:sldMk cId="694178903" sldId="276"/>
            <ac:spMk id="19" creationId="{6329CBCE-21AE-419D-AC1F-8ACF510A6670}"/>
          </ac:spMkLst>
        </pc:spChg>
        <pc:spChg chg="add">
          <ac:chgData name="Le, Lanny" userId="S::lle10@calstatela.edu::06089a33-ef7a-4a3a-b2a9-9fb3ad8b1aab" providerId="AD" clId="Web-{AE3DBB81-5D68-488A-864D-D0C44488CD2F}" dt="2022-05-02T18:28:48.770" v="99"/>
          <ac:spMkLst>
            <pc:docMk/>
            <pc:sldMk cId="694178903" sldId="276"/>
            <ac:spMk id="26" creationId="{FF2DA012-1414-493D-888F-5D99D0BDA322}"/>
          </ac:spMkLst>
        </pc:spChg>
        <pc:picChg chg="mod">
          <ac:chgData name="Le, Lanny" userId="S::lle10@calstatela.edu::06089a33-ef7a-4a3a-b2a9-9fb3ad8b1aab" providerId="AD" clId="Web-{AE3DBB81-5D68-488A-864D-D0C44488CD2F}" dt="2022-05-02T18:28:48.770" v="99"/>
          <ac:picMkLst>
            <pc:docMk/>
            <pc:sldMk cId="694178903" sldId="276"/>
            <ac:picMk id="4" creationId="{11485A99-16B2-CBDD-AE7F-B5200168F699}"/>
          </ac:picMkLst>
        </pc:picChg>
        <pc:picChg chg="mod">
          <ac:chgData name="Le, Lanny" userId="S::lle10@calstatela.edu::06089a33-ef7a-4a3a-b2a9-9fb3ad8b1aab" providerId="AD" clId="Web-{AE3DBB81-5D68-488A-864D-D0C44488CD2F}" dt="2022-05-02T18:35:56.545" v="144"/>
          <ac:picMkLst>
            <pc:docMk/>
            <pc:sldMk cId="694178903" sldId="276"/>
            <ac:picMk id="10" creationId="{AEFA6E32-CE3C-EA4B-A725-679DA8B8BDAF}"/>
          </ac:picMkLst>
        </pc:picChg>
        <pc:cxnChg chg="add del">
          <ac:chgData name="Le, Lanny" userId="S::lle10@calstatela.edu::06089a33-ef7a-4a3a-b2a9-9fb3ad8b1aab" providerId="AD" clId="Web-{AE3DBB81-5D68-488A-864D-D0C44488CD2F}" dt="2022-05-02T18:28:48.770" v="99"/>
          <ac:cxnSpMkLst>
            <pc:docMk/>
            <pc:sldMk cId="694178903" sldId="276"/>
            <ac:cxnSpMk id="11" creationId="{9C21570E-E159-49A6-9891-FA397B7A92D3}"/>
          </ac:cxnSpMkLst>
        </pc:cxnChg>
        <pc:cxnChg chg="add">
          <ac:chgData name="Le, Lanny" userId="S::lle10@calstatela.edu::06089a33-ef7a-4a3a-b2a9-9fb3ad8b1aab" providerId="AD" clId="Web-{AE3DBB81-5D68-488A-864D-D0C44488CD2F}" dt="2022-05-02T18:35:56.545" v="144"/>
          <ac:cxnSpMkLst>
            <pc:docMk/>
            <pc:sldMk cId="694178903" sldId="276"/>
            <ac:cxnSpMk id="14" creationId="{5A0A5CF6-407C-4691-8122-49DF69D0020D}"/>
          </ac:cxnSpMkLst>
        </pc:cxnChg>
        <pc:cxnChg chg="add">
          <ac:chgData name="Le, Lanny" userId="S::lle10@calstatela.edu::06089a33-ef7a-4a3a-b2a9-9fb3ad8b1aab" providerId="AD" clId="Web-{AE3DBB81-5D68-488A-864D-D0C44488CD2F}" dt="2022-05-02T18:28:48.770" v="99"/>
          <ac:cxnSpMkLst>
            <pc:docMk/>
            <pc:sldMk cId="694178903" sldId="276"/>
            <ac:cxnSpMk id="18" creationId="{5AB158E9-1B40-4CD6-95F0-95CA11DF7B7A}"/>
          </ac:cxnSpMkLst>
        </pc:cxnChg>
      </pc:sldChg>
      <pc:sldChg chg="modSp">
        <pc:chgData name="Le, Lanny" userId="S::lle10@calstatela.edu::06089a33-ef7a-4a3a-b2a9-9fb3ad8b1aab" providerId="AD" clId="Web-{AE3DBB81-5D68-488A-864D-D0C44488CD2F}" dt="2022-05-02T19:13:40.869" v="185" actId="20577"/>
        <pc:sldMkLst>
          <pc:docMk/>
          <pc:sldMk cId="140047806" sldId="277"/>
        </pc:sldMkLst>
        <pc:spChg chg="mod">
          <ac:chgData name="Le, Lanny" userId="S::lle10@calstatela.edu::06089a33-ef7a-4a3a-b2a9-9fb3ad8b1aab" providerId="AD" clId="Web-{AE3DBB81-5D68-488A-864D-D0C44488CD2F}" dt="2022-05-02T19:13:40.869" v="185" actId="20577"/>
          <ac:spMkLst>
            <pc:docMk/>
            <pc:sldMk cId="140047806" sldId="277"/>
            <ac:spMk id="4" creationId="{7DFF130A-CAF8-5676-EB6A-55FB80F03BD9}"/>
          </ac:spMkLst>
        </pc:spChg>
      </pc:sldChg>
      <pc:sldChg chg="addSp modSp new mod ord modClrScheme chgLayout">
        <pc:chgData name="Le, Lanny" userId="S::lle10@calstatela.edu::06089a33-ef7a-4a3a-b2a9-9fb3ad8b1aab" providerId="AD" clId="Web-{AE3DBB81-5D68-488A-864D-D0C44488CD2F}" dt="2022-05-02T19:11:57.164" v="168" actId="1076"/>
        <pc:sldMkLst>
          <pc:docMk/>
          <pc:sldMk cId="1821985530" sldId="278"/>
        </pc:sldMkLst>
        <pc:spChg chg="mod ord">
          <ac:chgData name="Le, Lanny" userId="S::lle10@calstatela.edu::06089a33-ef7a-4a3a-b2a9-9fb3ad8b1aab" providerId="AD" clId="Web-{AE3DBB81-5D68-488A-864D-D0C44488CD2F}" dt="2022-05-02T18:29:52.774" v="122" actId="20577"/>
          <ac:spMkLst>
            <pc:docMk/>
            <pc:sldMk cId="1821985530" sldId="278"/>
            <ac:spMk id="2" creationId="{01330205-04AE-A1CA-165A-3C9F534B1DA3}"/>
          </ac:spMkLst>
        </pc:spChg>
        <pc:spChg chg="mod ord">
          <ac:chgData name="Le, Lanny" userId="S::lle10@calstatela.edu::06089a33-ef7a-4a3a-b2a9-9fb3ad8b1aab" providerId="AD" clId="Web-{AE3DBB81-5D68-488A-864D-D0C44488CD2F}" dt="2022-05-02T18:26:45.762" v="74" actId="20577"/>
          <ac:spMkLst>
            <pc:docMk/>
            <pc:sldMk cId="1821985530" sldId="278"/>
            <ac:spMk id="3" creationId="{E5EB3C24-E699-10A2-722C-D2CF343875AD}"/>
          </ac:spMkLst>
        </pc:spChg>
        <pc:spChg chg="add mod ord">
          <ac:chgData name="Le, Lanny" userId="S::lle10@calstatela.edu::06089a33-ef7a-4a3a-b2a9-9fb3ad8b1aab" providerId="AD" clId="Web-{AE3DBB81-5D68-488A-864D-D0C44488CD2F}" dt="2022-05-02T18:26:40.528" v="72" actId="20577"/>
          <ac:spMkLst>
            <pc:docMk/>
            <pc:sldMk cId="1821985530" sldId="278"/>
            <ac:spMk id="4" creationId="{A6B46E3A-657B-75C6-B716-CC05F7DFA408}"/>
          </ac:spMkLst>
        </pc:spChg>
        <pc:spChg chg="mod">
          <ac:chgData name="Le, Lanny" userId="S::lle10@calstatela.edu::06089a33-ef7a-4a3a-b2a9-9fb3ad8b1aab" providerId="AD" clId="Web-{AE3DBB81-5D68-488A-864D-D0C44488CD2F}" dt="2022-05-02T19:11:57.164" v="168" actId="1076"/>
          <ac:spMkLst>
            <pc:docMk/>
            <pc:sldMk cId="1821985530" sldId="278"/>
            <ac:spMk id="6" creationId="{6E3E9D7C-6F27-2B76-D99F-B479D83E785E}"/>
          </ac:spMkLst>
        </pc:spChg>
      </pc:sldChg>
      <pc:sldChg chg="addSp delSp modSp new mod ord setBg modClrScheme addAnim chgLayout">
        <pc:chgData name="Le, Lanny" userId="S::lle10@calstatela.edu::06089a33-ef7a-4a3a-b2a9-9fb3ad8b1aab" providerId="AD" clId="Web-{AE3DBB81-5D68-488A-864D-D0C44488CD2F}" dt="2022-05-02T18:35:22.075" v="143" actId="20577"/>
        <pc:sldMkLst>
          <pc:docMk/>
          <pc:sldMk cId="1988178568" sldId="279"/>
        </pc:sldMkLst>
        <pc:spChg chg="mod ord">
          <ac:chgData name="Le, Lanny" userId="S::lle10@calstatela.edu::06089a33-ef7a-4a3a-b2a9-9fb3ad8b1aab" providerId="AD" clId="Web-{AE3DBB81-5D68-488A-864D-D0C44488CD2F}" dt="2022-05-02T18:35:16.512" v="141" actId="20577"/>
          <ac:spMkLst>
            <pc:docMk/>
            <pc:sldMk cId="1988178568" sldId="279"/>
            <ac:spMk id="2" creationId="{8D0A7F3C-8438-7A7F-537F-B481B3FF8455}"/>
          </ac:spMkLst>
        </pc:spChg>
        <pc:spChg chg="add del">
          <ac:chgData name="Le, Lanny" userId="S::lle10@calstatela.edu::06089a33-ef7a-4a3a-b2a9-9fb3ad8b1aab" providerId="AD" clId="Web-{AE3DBB81-5D68-488A-864D-D0C44488CD2F}" dt="2022-05-02T18:25:43.368" v="50"/>
          <ac:spMkLst>
            <pc:docMk/>
            <pc:sldMk cId="1988178568" sldId="279"/>
            <ac:spMk id="5" creationId="{F4BCDEBE-E824-9389-6F01-BE1678FA2F8D}"/>
          </ac:spMkLst>
        </pc:spChg>
        <pc:spChg chg="add mod ord">
          <ac:chgData name="Le, Lanny" userId="S::lle10@calstatela.edu::06089a33-ef7a-4a3a-b2a9-9fb3ad8b1aab" providerId="AD" clId="Web-{AE3DBB81-5D68-488A-864D-D0C44488CD2F}" dt="2022-05-02T18:35:22.075" v="143" actId="20577"/>
          <ac:spMkLst>
            <pc:docMk/>
            <pc:sldMk cId="1988178568" sldId="279"/>
            <ac:spMk id="6" creationId="{11DEF0D9-65C5-EFB2-9F03-06CCDC10A911}"/>
          </ac:spMkLst>
        </pc:spChg>
        <pc:spChg chg="add">
          <ac:chgData name="Le, Lanny" userId="S::lle10@calstatela.edu::06089a33-ef7a-4a3a-b2a9-9fb3ad8b1aab" providerId="AD" clId="Web-{AE3DBB81-5D68-488A-864D-D0C44488CD2F}" dt="2022-05-02T18:35:07.543" v="139"/>
          <ac:spMkLst>
            <pc:docMk/>
            <pc:sldMk cId="1988178568" sldId="279"/>
            <ac:spMk id="21" creationId="{25C8D2C1-DA83-420D-9635-D52CE066B5DA}"/>
          </ac:spMkLst>
        </pc:spChg>
        <pc:spChg chg="add">
          <ac:chgData name="Le, Lanny" userId="S::lle10@calstatela.edu::06089a33-ef7a-4a3a-b2a9-9fb3ad8b1aab" providerId="AD" clId="Web-{AE3DBB81-5D68-488A-864D-D0C44488CD2F}" dt="2022-05-02T18:35:07.543" v="139"/>
          <ac:spMkLst>
            <pc:docMk/>
            <pc:sldMk cId="1988178568" sldId="279"/>
            <ac:spMk id="23" creationId="{434F74C9-6A0B-409E-AD1C-45B58BE91BB8}"/>
          </ac:spMkLst>
        </pc:spChg>
        <pc:spChg chg="add">
          <ac:chgData name="Le, Lanny" userId="S::lle10@calstatela.edu::06089a33-ef7a-4a3a-b2a9-9fb3ad8b1aab" providerId="AD" clId="Web-{AE3DBB81-5D68-488A-864D-D0C44488CD2F}" dt="2022-05-02T18:35:07.543" v="139"/>
          <ac:spMkLst>
            <pc:docMk/>
            <pc:sldMk cId="1988178568" sldId="279"/>
            <ac:spMk id="27" creationId="{F452A527-3631-41ED-858D-3777A7D1496A}"/>
          </ac:spMkLst>
        </pc:spChg>
        <pc:spChg chg="add">
          <ac:chgData name="Le, Lanny" userId="S::lle10@calstatela.edu::06089a33-ef7a-4a3a-b2a9-9fb3ad8b1aab" providerId="AD" clId="Web-{AE3DBB81-5D68-488A-864D-D0C44488CD2F}" dt="2022-05-02T18:35:07.543" v="139"/>
          <ac:spMkLst>
            <pc:docMk/>
            <pc:sldMk cId="1988178568" sldId="279"/>
            <ac:spMk id="31" creationId="{F85B92BC-678C-4E14-97E6-3227DEF86371}"/>
          </ac:spMkLst>
        </pc:spChg>
        <pc:spChg chg="add">
          <ac:chgData name="Le, Lanny" userId="S::lle10@calstatela.edu::06089a33-ef7a-4a3a-b2a9-9fb3ad8b1aab" providerId="AD" clId="Web-{AE3DBB81-5D68-488A-864D-D0C44488CD2F}" dt="2022-05-02T18:35:07.543" v="139"/>
          <ac:spMkLst>
            <pc:docMk/>
            <pc:sldMk cId="1988178568" sldId="279"/>
            <ac:spMk id="33" creationId="{D2644120-A6B9-4D5C-8A60-E2F4CC220E77}"/>
          </ac:spMkLst>
        </pc:spChg>
        <pc:picChg chg="mod ord">
          <ac:chgData name="Le, Lanny" userId="S::lle10@calstatela.edu::06089a33-ef7a-4a3a-b2a9-9fb3ad8b1aab" providerId="AD" clId="Web-{AE3DBB81-5D68-488A-864D-D0C44488CD2F}" dt="2022-05-02T18:25:39.837" v="49"/>
          <ac:picMkLst>
            <pc:docMk/>
            <pc:sldMk cId="1988178568" sldId="279"/>
            <ac:picMk id="4" creationId="{CC28050F-FB74-9FD5-A98F-A6E8104133B4}"/>
          </ac:picMkLst>
        </pc:picChg>
        <pc:picChg chg="mod">
          <ac:chgData name="Le, Lanny" userId="S::lle10@calstatela.edu::06089a33-ef7a-4a3a-b2a9-9fb3ad8b1aab" providerId="AD" clId="Web-{AE3DBB81-5D68-488A-864D-D0C44488CD2F}" dt="2022-05-02T18:35:07.543" v="139"/>
          <ac:picMkLst>
            <pc:docMk/>
            <pc:sldMk cId="1988178568" sldId="279"/>
            <ac:picMk id="16" creationId="{4AD9DCBF-7F0E-D19B-F9B5-522D6A00C92E}"/>
          </ac:picMkLst>
        </pc:picChg>
        <pc:cxnChg chg="add">
          <ac:chgData name="Le, Lanny" userId="S::lle10@calstatela.edu::06089a33-ef7a-4a3a-b2a9-9fb3ad8b1aab" providerId="AD" clId="Web-{AE3DBB81-5D68-488A-864D-D0C44488CD2F}" dt="2022-05-02T18:35:07.543" v="139"/>
          <ac:cxnSpMkLst>
            <pc:docMk/>
            <pc:sldMk cId="1988178568" sldId="279"/>
            <ac:cxnSpMk id="25" creationId="{F5486A9D-1265-4B57-91E6-68E666B978BC}"/>
          </ac:cxnSpMkLst>
        </pc:cxnChg>
        <pc:cxnChg chg="add">
          <ac:chgData name="Le, Lanny" userId="S::lle10@calstatela.edu::06089a33-ef7a-4a3a-b2a9-9fb3ad8b1aab" providerId="AD" clId="Web-{AE3DBB81-5D68-488A-864D-D0C44488CD2F}" dt="2022-05-02T18:35:07.543" v="139"/>
          <ac:cxnSpMkLst>
            <pc:docMk/>
            <pc:sldMk cId="1988178568" sldId="279"/>
            <ac:cxnSpMk id="29" creationId="{D28A9C89-B313-458F-9C85-515930A51A93}"/>
          </ac:cxnSpMkLst>
        </pc:cxnChg>
      </pc:sldChg>
      <pc:sldChg chg="modSp">
        <pc:chgData name="Le, Lanny" userId="S::lle10@calstatela.edu::06089a33-ef7a-4a3a-b2a9-9fb3ad8b1aab" providerId="AD" clId="Web-{AE3DBB81-5D68-488A-864D-D0C44488CD2F}" dt="2022-05-02T19:09:47.958" v="155" actId="20577"/>
        <pc:sldMkLst>
          <pc:docMk/>
          <pc:sldMk cId="1586390347" sldId="280"/>
        </pc:sldMkLst>
        <pc:spChg chg="mod">
          <ac:chgData name="Le, Lanny" userId="S::lle10@calstatela.edu::06089a33-ef7a-4a3a-b2a9-9fb3ad8b1aab" providerId="AD" clId="Web-{AE3DBB81-5D68-488A-864D-D0C44488CD2F}" dt="2022-05-02T19:09:47.958" v="155" actId="20577"/>
          <ac:spMkLst>
            <pc:docMk/>
            <pc:sldMk cId="1586390347" sldId="280"/>
            <ac:spMk id="2" creationId="{44B3138C-FCF0-FE1E-EC7A-8D28E3B7FBA6}"/>
          </ac:spMkLst>
        </pc:spChg>
      </pc:sldChg>
      <pc:sldChg chg="delSp modSp">
        <pc:chgData name="Le, Lanny" userId="S::lle10@calstatela.edu::06089a33-ef7a-4a3a-b2a9-9fb3ad8b1aab" providerId="AD" clId="Web-{AE3DBB81-5D68-488A-864D-D0C44488CD2F}" dt="2022-05-02T19:25:20.933" v="246" actId="1076"/>
        <pc:sldMkLst>
          <pc:docMk/>
          <pc:sldMk cId="3796775044" sldId="281"/>
        </pc:sldMkLst>
        <pc:spChg chg="mod">
          <ac:chgData name="Le, Lanny" userId="S::lle10@calstatela.edu::06089a33-ef7a-4a3a-b2a9-9fb3ad8b1aab" providerId="AD" clId="Web-{AE3DBB81-5D68-488A-864D-D0C44488CD2F}" dt="2022-05-02T19:00:09.100" v="151" actId="20577"/>
          <ac:spMkLst>
            <pc:docMk/>
            <pc:sldMk cId="3796775044" sldId="281"/>
            <ac:spMk id="2" creationId="{28E6C772-15EA-C54C-36F4-3A388CF7F1EC}"/>
          </ac:spMkLst>
        </pc:spChg>
        <pc:spChg chg="mod">
          <ac:chgData name="Le, Lanny" userId="S::lle10@calstatela.edu::06089a33-ef7a-4a3a-b2a9-9fb3ad8b1aab" providerId="AD" clId="Web-{AE3DBB81-5D68-488A-864D-D0C44488CD2F}" dt="2022-05-02T19:25:01.448" v="243" actId="1076"/>
          <ac:spMkLst>
            <pc:docMk/>
            <pc:sldMk cId="3796775044" sldId="281"/>
            <ac:spMk id="4" creationId="{7335D1F6-8F4E-0DD6-CF2E-35D3D7C7481A}"/>
          </ac:spMkLst>
        </pc:spChg>
        <pc:spChg chg="mod">
          <ac:chgData name="Le, Lanny" userId="S::lle10@calstatela.edu::06089a33-ef7a-4a3a-b2a9-9fb3ad8b1aab" providerId="AD" clId="Web-{AE3DBB81-5D68-488A-864D-D0C44488CD2F}" dt="2022-05-02T19:25:20.933" v="246" actId="1076"/>
          <ac:spMkLst>
            <pc:docMk/>
            <pc:sldMk cId="3796775044" sldId="281"/>
            <ac:spMk id="6" creationId="{C329B957-54D6-F33F-A401-05049417BD23}"/>
          </ac:spMkLst>
        </pc:spChg>
        <pc:spChg chg="del">
          <ac:chgData name="Le, Lanny" userId="S::lle10@calstatela.edu::06089a33-ef7a-4a3a-b2a9-9fb3ad8b1aab" providerId="AD" clId="Web-{AE3DBB81-5D68-488A-864D-D0C44488CD2F}" dt="2022-05-02T19:24:36.447" v="238"/>
          <ac:spMkLst>
            <pc:docMk/>
            <pc:sldMk cId="3796775044" sldId="281"/>
            <ac:spMk id="20" creationId="{472FBB81-C13D-33F6-650F-A7910364E051}"/>
          </ac:spMkLst>
        </pc:spChg>
        <pc:picChg chg="mod">
          <ac:chgData name="Le, Lanny" userId="S::lle10@calstatela.edu::06089a33-ef7a-4a3a-b2a9-9fb3ad8b1aab" providerId="AD" clId="Web-{AE3DBB81-5D68-488A-864D-D0C44488CD2F}" dt="2022-05-02T19:24:48.541" v="240" actId="1076"/>
          <ac:picMkLst>
            <pc:docMk/>
            <pc:sldMk cId="3796775044" sldId="281"/>
            <ac:picMk id="9" creationId="{61F8E3D0-AB99-963A-1BAE-67DD84FB6AFB}"/>
          </ac:picMkLst>
        </pc:picChg>
        <pc:picChg chg="mod ord">
          <ac:chgData name="Le, Lanny" userId="S::lle10@calstatela.edu::06089a33-ef7a-4a3a-b2a9-9fb3ad8b1aab" providerId="AD" clId="Web-{AE3DBB81-5D68-488A-864D-D0C44488CD2F}" dt="2022-05-02T19:25:14.620" v="245"/>
          <ac:picMkLst>
            <pc:docMk/>
            <pc:sldMk cId="3796775044" sldId="281"/>
            <ac:picMk id="11" creationId="{F19FF3B9-0F17-AF2D-A227-813C4E661356}"/>
          </ac:picMkLst>
        </pc:picChg>
      </pc:sldChg>
      <pc:sldChg chg="modSp">
        <pc:chgData name="Le, Lanny" userId="S::lle10@calstatela.edu::06089a33-ef7a-4a3a-b2a9-9fb3ad8b1aab" providerId="AD" clId="Web-{AE3DBB81-5D68-488A-864D-D0C44488CD2F}" dt="2022-05-02T19:09:38.723" v="154" actId="20577"/>
        <pc:sldMkLst>
          <pc:docMk/>
          <pc:sldMk cId="3144460200" sldId="282"/>
        </pc:sldMkLst>
        <pc:spChg chg="mod">
          <ac:chgData name="Le, Lanny" userId="S::lle10@calstatela.edu::06089a33-ef7a-4a3a-b2a9-9fb3ad8b1aab" providerId="AD" clId="Web-{AE3DBB81-5D68-488A-864D-D0C44488CD2F}" dt="2022-05-02T19:09:38.723" v="154" actId="20577"/>
          <ac:spMkLst>
            <pc:docMk/>
            <pc:sldMk cId="3144460200" sldId="282"/>
            <ac:spMk id="2" creationId="{C8ED7D03-33FA-208D-E300-0E0A7F4D8DE0}"/>
          </ac:spMkLst>
        </pc:spChg>
      </pc:sldChg>
      <pc:sldChg chg="modSp new">
        <pc:chgData name="Le, Lanny" userId="S::lle10@calstatela.edu::06089a33-ef7a-4a3a-b2a9-9fb3ad8b1aab" providerId="AD" clId="Web-{AE3DBB81-5D68-488A-864D-D0C44488CD2F}" dt="2022-05-02T19:33:52.679" v="299" actId="20577"/>
        <pc:sldMkLst>
          <pc:docMk/>
          <pc:sldMk cId="1714144066" sldId="283"/>
        </pc:sldMkLst>
        <pc:spChg chg="mod">
          <ac:chgData name="Le, Lanny" userId="S::lle10@calstatela.edu::06089a33-ef7a-4a3a-b2a9-9fb3ad8b1aab" providerId="AD" clId="Web-{AE3DBB81-5D68-488A-864D-D0C44488CD2F}" dt="2022-05-02T19:24:19.275" v="237"/>
          <ac:spMkLst>
            <pc:docMk/>
            <pc:sldMk cId="1714144066" sldId="283"/>
            <ac:spMk id="2" creationId="{B0EB94F4-14AE-B168-5C9F-339B72F8DC28}"/>
          </ac:spMkLst>
        </pc:spChg>
        <pc:graphicFrameChg chg="modGraphic">
          <ac:chgData name="Le, Lanny" userId="S::lle10@calstatela.edu::06089a33-ef7a-4a3a-b2a9-9fb3ad8b1aab" providerId="AD" clId="Web-{AE3DBB81-5D68-488A-864D-D0C44488CD2F}" dt="2022-05-02T19:33:52.679" v="299" actId="20577"/>
          <ac:graphicFrameMkLst>
            <pc:docMk/>
            <pc:sldMk cId="1714144066" sldId="283"/>
            <ac:graphicFrameMk id="39" creationId="{0471C5C1-948B-4A7C-D3E1-9116A0E772A5}"/>
          </ac:graphicFrameMkLst>
        </pc:graphicFrameChg>
      </pc:sldChg>
      <pc:sldChg chg="modSp">
        <pc:chgData name="Le, Lanny" userId="S::lle10@calstatela.edu::06089a33-ef7a-4a3a-b2a9-9fb3ad8b1aab" providerId="AD" clId="Web-{AE3DBB81-5D68-488A-864D-D0C44488CD2F}" dt="2022-05-02T19:48:54.481" v="361" actId="20577"/>
        <pc:sldMkLst>
          <pc:docMk/>
          <pc:sldMk cId="4162687847" sldId="284"/>
        </pc:sldMkLst>
        <pc:spChg chg="mod">
          <ac:chgData name="Le, Lanny" userId="S::lle10@calstatela.edu::06089a33-ef7a-4a3a-b2a9-9fb3ad8b1aab" providerId="AD" clId="Web-{AE3DBB81-5D68-488A-864D-D0C44488CD2F}" dt="2022-05-02T19:38:45.826" v="323" actId="14100"/>
          <ac:spMkLst>
            <pc:docMk/>
            <pc:sldMk cId="4162687847" sldId="284"/>
            <ac:spMk id="2" creationId="{3888DD0B-0588-9A74-671C-231A1A005936}"/>
          </ac:spMkLst>
        </pc:spChg>
        <pc:spChg chg="mod">
          <ac:chgData name="Le, Lanny" userId="S::lle10@calstatela.edu::06089a33-ef7a-4a3a-b2a9-9fb3ad8b1aab" providerId="AD" clId="Web-{AE3DBB81-5D68-488A-864D-D0C44488CD2F}" dt="2022-05-02T19:48:54.481" v="361" actId="20577"/>
          <ac:spMkLst>
            <pc:docMk/>
            <pc:sldMk cId="4162687847" sldId="284"/>
            <ac:spMk id="3" creationId="{20F3E144-B067-925F-A22F-448363768D5D}"/>
          </ac:spMkLst>
        </pc:spChg>
      </pc:sldChg>
      <pc:sldChg chg="delSp mod modClrScheme chgLayout">
        <pc:chgData name="Le, Lanny" userId="S::lle10@calstatela.edu::06089a33-ef7a-4a3a-b2a9-9fb3ad8b1aab" providerId="AD" clId="Web-{AE3DBB81-5D68-488A-864D-D0C44488CD2F}" dt="2022-05-02T19:39:30.640" v="324"/>
        <pc:sldMkLst>
          <pc:docMk/>
          <pc:sldMk cId="3053635806" sldId="286"/>
        </pc:sldMkLst>
        <pc:spChg chg="del">
          <ac:chgData name="Le, Lanny" userId="S::lle10@calstatela.edu::06089a33-ef7a-4a3a-b2a9-9fb3ad8b1aab" providerId="AD" clId="Web-{AE3DBB81-5D68-488A-864D-D0C44488CD2F}" dt="2022-05-02T19:39:30.640" v="324"/>
          <ac:spMkLst>
            <pc:docMk/>
            <pc:sldMk cId="3053635806" sldId="286"/>
            <ac:spMk id="3" creationId="{6C2ED581-BBEC-9577-CA8F-BD6F1AFA8900}"/>
          </ac:spMkLst>
        </pc:spChg>
      </pc:sldChg>
      <pc:sldChg chg="modSp">
        <pc:chgData name="Le, Lanny" userId="S::lle10@calstatela.edu::06089a33-ef7a-4a3a-b2a9-9fb3ad8b1aab" providerId="AD" clId="Web-{AE3DBB81-5D68-488A-864D-D0C44488CD2F}" dt="2022-05-02T19:47:24.120" v="328" actId="1076"/>
        <pc:sldMkLst>
          <pc:docMk/>
          <pc:sldMk cId="2483582865" sldId="287"/>
        </pc:sldMkLst>
        <pc:spChg chg="mod">
          <ac:chgData name="Le, Lanny" userId="S::lle10@calstatela.edu::06089a33-ef7a-4a3a-b2a9-9fb3ad8b1aab" providerId="AD" clId="Web-{AE3DBB81-5D68-488A-864D-D0C44488CD2F}" dt="2022-05-02T19:47:24.120" v="328" actId="1076"/>
          <ac:spMkLst>
            <pc:docMk/>
            <pc:sldMk cId="2483582865" sldId="287"/>
            <ac:spMk id="2" creationId="{E9A581D0-E5AF-478E-940D-DF6790485D1B}"/>
          </ac:spMkLst>
        </pc:spChg>
      </pc:sldChg>
    </pc:docChg>
  </pc:docChgLst>
  <pc:docChgLst>
    <pc:chgData name="Thant, Phue P" userId="S::pthant@calstatela.edu::7df9828c-1d8d-49f7-b83f-15daa9469ef2" providerId="AD" clId="Web-{D12F87F5-7B2C-4A92-93CA-30F0A9C8B54B}"/>
    <pc:docChg chg="addSld modSld sldOrd">
      <pc:chgData name="Thant, Phue P" userId="S::pthant@calstatela.edu::7df9828c-1d8d-49f7-b83f-15daa9469ef2" providerId="AD" clId="Web-{D12F87F5-7B2C-4A92-93CA-30F0A9C8B54B}" dt="2022-05-02T18:40:21.416" v="32"/>
      <pc:docMkLst>
        <pc:docMk/>
      </pc:docMkLst>
      <pc:sldChg chg="modSp">
        <pc:chgData name="Thant, Phue P" userId="S::pthant@calstatela.edu::7df9828c-1d8d-49f7-b83f-15daa9469ef2" providerId="AD" clId="Web-{D12F87F5-7B2C-4A92-93CA-30F0A9C8B54B}" dt="2022-05-02T18:21:05.793" v="26" actId="1076"/>
        <pc:sldMkLst>
          <pc:docMk/>
          <pc:sldMk cId="3826936557" sldId="260"/>
        </pc:sldMkLst>
        <pc:spChg chg="mod">
          <ac:chgData name="Thant, Phue P" userId="S::pthant@calstatela.edu::7df9828c-1d8d-49f7-b83f-15daa9469ef2" providerId="AD" clId="Web-{D12F87F5-7B2C-4A92-93CA-30F0A9C8B54B}" dt="2022-05-02T18:21:05.793" v="26" actId="1076"/>
          <ac:spMkLst>
            <pc:docMk/>
            <pc:sldMk cId="3826936557" sldId="260"/>
            <ac:spMk id="13" creationId="{F107AD4D-F87D-26EB-0A5F-53F53BC8A402}"/>
          </ac:spMkLst>
        </pc:spChg>
        <pc:picChg chg="mod">
          <ac:chgData name="Thant, Phue P" userId="S::pthant@calstatela.edu::7df9828c-1d8d-49f7-b83f-15daa9469ef2" providerId="AD" clId="Web-{D12F87F5-7B2C-4A92-93CA-30F0A9C8B54B}" dt="2022-05-02T18:20:55.558" v="23" actId="1076"/>
          <ac:picMkLst>
            <pc:docMk/>
            <pc:sldMk cId="3826936557" sldId="260"/>
            <ac:picMk id="327" creationId="{41F05E26-CF13-A626-F80F-6F4E0203D948}"/>
          </ac:picMkLst>
        </pc:picChg>
        <pc:picChg chg="mod">
          <ac:chgData name="Thant, Phue P" userId="S::pthant@calstatela.edu::7df9828c-1d8d-49f7-b83f-15daa9469ef2" providerId="AD" clId="Web-{D12F87F5-7B2C-4A92-93CA-30F0A9C8B54B}" dt="2022-05-02T18:20:53.651" v="22" actId="1076"/>
          <ac:picMkLst>
            <pc:docMk/>
            <pc:sldMk cId="3826936557" sldId="260"/>
            <ac:picMk id="328" creationId="{E183E8B3-470B-741A-4EEE-F0F49EB0FABF}"/>
          </ac:picMkLst>
        </pc:picChg>
        <pc:picChg chg="mod">
          <ac:chgData name="Thant, Phue P" userId="S::pthant@calstatela.edu::7df9828c-1d8d-49f7-b83f-15daa9469ef2" providerId="AD" clId="Web-{D12F87F5-7B2C-4A92-93CA-30F0A9C8B54B}" dt="2022-05-02T18:20:52.058" v="21" actId="1076"/>
          <ac:picMkLst>
            <pc:docMk/>
            <pc:sldMk cId="3826936557" sldId="260"/>
            <ac:picMk id="329" creationId="{CA2D2634-5E1F-3A11-9DCF-CB317B3EF241}"/>
          </ac:picMkLst>
        </pc:picChg>
        <pc:picChg chg="mod">
          <ac:chgData name="Thant, Phue P" userId="S::pthant@calstatela.edu::7df9828c-1d8d-49f7-b83f-15daa9469ef2" providerId="AD" clId="Web-{D12F87F5-7B2C-4A92-93CA-30F0A9C8B54B}" dt="2022-05-02T18:20:56.902" v="24" actId="1076"/>
          <ac:picMkLst>
            <pc:docMk/>
            <pc:sldMk cId="3826936557" sldId="260"/>
            <ac:picMk id="330" creationId="{1B9EA35C-43BA-C494-FC04-18FE0C82872C}"/>
          </ac:picMkLst>
        </pc:picChg>
        <pc:picChg chg="mod">
          <ac:chgData name="Thant, Phue P" userId="S::pthant@calstatela.edu::7df9828c-1d8d-49f7-b83f-15daa9469ef2" providerId="AD" clId="Web-{D12F87F5-7B2C-4A92-93CA-30F0A9C8B54B}" dt="2022-05-02T18:20:58.886" v="25" actId="1076"/>
          <ac:picMkLst>
            <pc:docMk/>
            <pc:sldMk cId="3826936557" sldId="260"/>
            <ac:picMk id="331" creationId="{C3B6FBE5-C1E9-74F8-EA15-D5C649AA7125}"/>
          </ac:picMkLst>
        </pc:picChg>
      </pc:sldChg>
      <pc:sldChg chg="addSp delSp modSp ord">
        <pc:chgData name="Thant, Phue P" userId="S::pthant@calstatela.edu::7df9828c-1d8d-49f7-b83f-15daa9469ef2" providerId="AD" clId="Web-{D12F87F5-7B2C-4A92-93CA-30F0A9C8B54B}" dt="2022-05-02T18:40:21.416" v="32"/>
        <pc:sldMkLst>
          <pc:docMk/>
          <pc:sldMk cId="195601089" sldId="264"/>
        </pc:sldMkLst>
        <pc:spChg chg="mod ord">
          <ac:chgData name="Thant, Phue P" userId="S::pthant@calstatela.edu::7df9828c-1d8d-49f7-b83f-15daa9469ef2" providerId="AD" clId="Web-{D12F87F5-7B2C-4A92-93CA-30F0A9C8B54B}" dt="2022-05-02T18:10:51.182" v="8"/>
          <ac:spMkLst>
            <pc:docMk/>
            <pc:sldMk cId="195601089" sldId="264"/>
            <ac:spMk id="2" creationId="{0CCE4803-6CA0-4C53-37E7-92F58E2DE2A6}"/>
          </ac:spMkLst>
        </pc:spChg>
        <pc:spChg chg="mod">
          <ac:chgData name="Thant, Phue P" userId="S::pthant@calstatela.edu::7df9828c-1d8d-49f7-b83f-15daa9469ef2" providerId="AD" clId="Web-{D12F87F5-7B2C-4A92-93CA-30F0A9C8B54B}" dt="2022-05-02T18:12:46.313" v="12" actId="20577"/>
          <ac:spMkLst>
            <pc:docMk/>
            <pc:sldMk cId="195601089" sldId="264"/>
            <ac:spMk id="3" creationId="{66F7D4DB-CFF5-5DC3-2572-65E1C5019D0E}"/>
          </ac:spMkLst>
        </pc:spChg>
        <pc:spChg chg="del">
          <ac:chgData name="Thant, Phue P" userId="S::pthant@calstatela.edu::7df9828c-1d8d-49f7-b83f-15daa9469ef2" providerId="AD" clId="Web-{D12F87F5-7B2C-4A92-93CA-30F0A9C8B54B}" dt="2022-05-02T18:10:32.791" v="7"/>
          <ac:spMkLst>
            <pc:docMk/>
            <pc:sldMk cId="195601089" sldId="264"/>
            <ac:spMk id="9" creationId="{311973C2-EB8B-452A-A698-4A252FD3AE28}"/>
          </ac:spMkLst>
        </pc:spChg>
        <pc:spChg chg="del">
          <ac:chgData name="Thant, Phue P" userId="S::pthant@calstatela.edu::7df9828c-1d8d-49f7-b83f-15daa9469ef2" providerId="AD" clId="Web-{D12F87F5-7B2C-4A92-93CA-30F0A9C8B54B}" dt="2022-05-02T18:10:32.791" v="7"/>
          <ac:spMkLst>
            <pc:docMk/>
            <pc:sldMk cId="195601089" sldId="264"/>
            <ac:spMk id="11" creationId="{10162E77-11AD-44A7-84EC-40C59EEFBD2E}"/>
          </ac:spMkLst>
        </pc:spChg>
        <pc:spChg chg="add del">
          <ac:chgData name="Thant, Phue P" userId="S::pthant@calstatela.edu::7df9828c-1d8d-49f7-b83f-15daa9469ef2" providerId="AD" clId="Web-{D12F87F5-7B2C-4A92-93CA-30F0A9C8B54B}" dt="2022-05-02T18:10:51.182" v="8"/>
          <ac:spMkLst>
            <pc:docMk/>
            <pc:sldMk cId="195601089" sldId="264"/>
            <ac:spMk id="20" creationId="{154480E5-678B-478F-9170-46502C5FB3E3}"/>
          </ac:spMkLst>
        </pc:spChg>
        <pc:spChg chg="add del">
          <ac:chgData name="Thant, Phue P" userId="S::pthant@calstatela.edu::7df9828c-1d8d-49f7-b83f-15daa9469ef2" providerId="AD" clId="Web-{D12F87F5-7B2C-4A92-93CA-30F0A9C8B54B}" dt="2022-05-02T18:10:51.182" v="8"/>
          <ac:spMkLst>
            <pc:docMk/>
            <pc:sldMk cId="195601089" sldId="264"/>
            <ac:spMk id="22" creationId="{B598D875-841B-47A7-B4C8-237DBCE2FBC7}"/>
          </ac:spMkLst>
        </pc:spChg>
        <pc:spChg chg="add">
          <ac:chgData name="Thant, Phue P" userId="S::pthant@calstatela.edu::7df9828c-1d8d-49f7-b83f-15daa9469ef2" providerId="AD" clId="Web-{D12F87F5-7B2C-4A92-93CA-30F0A9C8B54B}" dt="2022-05-02T18:10:51.182" v="8"/>
          <ac:spMkLst>
            <pc:docMk/>
            <pc:sldMk cId="195601089" sldId="264"/>
            <ac:spMk id="27" creationId="{311973C2-EB8B-452A-A698-4A252FD3AE28}"/>
          </ac:spMkLst>
        </pc:spChg>
        <pc:spChg chg="add">
          <ac:chgData name="Thant, Phue P" userId="S::pthant@calstatela.edu::7df9828c-1d8d-49f7-b83f-15daa9469ef2" providerId="AD" clId="Web-{D12F87F5-7B2C-4A92-93CA-30F0A9C8B54B}" dt="2022-05-02T18:10:51.182" v="8"/>
          <ac:spMkLst>
            <pc:docMk/>
            <pc:sldMk cId="195601089" sldId="264"/>
            <ac:spMk id="29" creationId="{10162E77-11AD-44A7-84EC-40C59EEFBD2E}"/>
          </ac:spMkLst>
        </pc:spChg>
        <pc:picChg chg="mod ord">
          <ac:chgData name="Thant, Phue P" userId="S::pthant@calstatela.edu::7df9828c-1d8d-49f7-b83f-15daa9469ef2" providerId="AD" clId="Web-{D12F87F5-7B2C-4A92-93CA-30F0A9C8B54B}" dt="2022-05-02T18:10:51.182" v="8"/>
          <ac:picMkLst>
            <pc:docMk/>
            <pc:sldMk cId="195601089" sldId="264"/>
            <ac:picMk id="5" creationId="{8A6C1E5F-7D10-4DDE-A318-6153D356137E}"/>
          </ac:picMkLst>
        </pc:picChg>
        <pc:cxnChg chg="del">
          <ac:chgData name="Thant, Phue P" userId="S::pthant@calstatela.edu::7df9828c-1d8d-49f7-b83f-15daa9469ef2" providerId="AD" clId="Web-{D12F87F5-7B2C-4A92-93CA-30F0A9C8B54B}" dt="2022-05-02T18:10:32.791" v="7"/>
          <ac:cxnSpMkLst>
            <pc:docMk/>
            <pc:sldMk cId="195601089" sldId="264"/>
            <ac:cxnSpMk id="13" creationId="{5AB158E9-1B40-4CD6-95F0-95CA11DF7B7A}"/>
          </ac:cxnSpMkLst>
        </pc:cxnChg>
        <pc:cxnChg chg="add del">
          <ac:chgData name="Thant, Phue P" userId="S::pthant@calstatela.edu::7df9828c-1d8d-49f7-b83f-15daa9469ef2" providerId="AD" clId="Web-{D12F87F5-7B2C-4A92-93CA-30F0A9C8B54B}" dt="2022-05-02T18:10:51.182" v="8"/>
          <ac:cxnSpMkLst>
            <pc:docMk/>
            <pc:sldMk cId="195601089" sldId="264"/>
            <ac:cxnSpMk id="18" creationId="{E9F7CBA9-9D9B-479F-AAB5-BF785971CD85}"/>
          </ac:cxnSpMkLst>
        </pc:cxnChg>
        <pc:cxnChg chg="add">
          <ac:chgData name="Thant, Phue P" userId="S::pthant@calstatela.edu::7df9828c-1d8d-49f7-b83f-15daa9469ef2" providerId="AD" clId="Web-{D12F87F5-7B2C-4A92-93CA-30F0A9C8B54B}" dt="2022-05-02T18:10:51.182" v="8"/>
          <ac:cxnSpMkLst>
            <pc:docMk/>
            <pc:sldMk cId="195601089" sldId="264"/>
            <ac:cxnSpMk id="31" creationId="{5AB158E9-1B40-4CD6-95F0-95CA11DF7B7A}"/>
          </ac:cxnSpMkLst>
        </pc:cxnChg>
      </pc:sldChg>
      <pc:sldChg chg="modSp">
        <pc:chgData name="Thant, Phue P" userId="S::pthant@calstatela.edu::7df9828c-1d8d-49f7-b83f-15daa9469ef2" providerId="AD" clId="Web-{D12F87F5-7B2C-4A92-93CA-30F0A9C8B54B}" dt="2022-05-02T17:40:22.430" v="5" actId="14100"/>
        <pc:sldMkLst>
          <pc:docMk/>
          <pc:sldMk cId="472735009" sldId="265"/>
        </pc:sldMkLst>
        <pc:picChg chg="mod">
          <ac:chgData name="Thant, Phue P" userId="S::pthant@calstatela.edu::7df9828c-1d8d-49f7-b83f-15daa9469ef2" providerId="AD" clId="Web-{D12F87F5-7B2C-4A92-93CA-30F0A9C8B54B}" dt="2022-05-02T17:40:16.273" v="3" actId="14100"/>
          <ac:picMkLst>
            <pc:docMk/>
            <pc:sldMk cId="472735009" sldId="265"/>
            <ac:picMk id="5" creationId="{73F179F6-7B28-55F6-E1AA-A0202CDDA064}"/>
          </ac:picMkLst>
        </pc:picChg>
        <pc:picChg chg="mod">
          <ac:chgData name="Thant, Phue P" userId="S::pthant@calstatela.edu::7df9828c-1d8d-49f7-b83f-15daa9469ef2" providerId="AD" clId="Web-{D12F87F5-7B2C-4A92-93CA-30F0A9C8B54B}" dt="2022-05-02T17:40:22.430" v="5" actId="14100"/>
          <ac:picMkLst>
            <pc:docMk/>
            <pc:sldMk cId="472735009" sldId="265"/>
            <ac:picMk id="6" creationId="{4D1C3673-4907-781D-C5C8-289816F5D96A}"/>
          </ac:picMkLst>
        </pc:picChg>
      </pc:sldChg>
      <pc:sldChg chg="modSp">
        <pc:chgData name="Thant, Phue P" userId="S::pthant@calstatela.edu::7df9828c-1d8d-49f7-b83f-15daa9469ef2" providerId="AD" clId="Web-{D12F87F5-7B2C-4A92-93CA-30F0A9C8B54B}" dt="2022-05-02T18:17:44.204" v="14" actId="14100"/>
        <pc:sldMkLst>
          <pc:docMk/>
          <pc:sldMk cId="3549665191" sldId="271"/>
        </pc:sldMkLst>
        <pc:picChg chg="mod">
          <ac:chgData name="Thant, Phue P" userId="S::pthant@calstatela.edu::7df9828c-1d8d-49f7-b83f-15daa9469ef2" providerId="AD" clId="Web-{D12F87F5-7B2C-4A92-93CA-30F0A9C8B54B}" dt="2022-05-02T18:17:44.204" v="14" actId="14100"/>
          <ac:picMkLst>
            <pc:docMk/>
            <pc:sldMk cId="3549665191" sldId="271"/>
            <ac:picMk id="73" creationId="{CBEDC350-41B3-B9B6-608F-88F9FDEEC564}"/>
          </ac:picMkLst>
        </pc:picChg>
      </pc:sldChg>
      <pc:sldChg chg="modSp">
        <pc:chgData name="Thant, Phue P" userId="S::pthant@calstatela.edu::7df9828c-1d8d-49f7-b83f-15daa9469ef2" providerId="AD" clId="Web-{D12F87F5-7B2C-4A92-93CA-30F0A9C8B54B}" dt="2022-05-02T18:22:29.031" v="28" actId="14100"/>
        <pc:sldMkLst>
          <pc:docMk/>
          <pc:sldMk cId="3212491486" sldId="274"/>
        </pc:sldMkLst>
        <pc:picChg chg="mod">
          <ac:chgData name="Thant, Phue P" userId="S::pthant@calstatela.edu::7df9828c-1d8d-49f7-b83f-15daa9469ef2" providerId="AD" clId="Web-{D12F87F5-7B2C-4A92-93CA-30F0A9C8B54B}" dt="2022-05-02T18:22:29.031" v="28" actId="14100"/>
          <ac:picMkLst>
            <pc:docMk/>
            <pc:sldMk cId="3212491486" sldId="274"/>
            <ac:picMk id="4" creationId="{D4832F48-5D27-6890-7676-1A29613329BA}"/>
          </ac:picMkLst>
        </pc:picChg>
      </pc:sldChg>
      <pc:sldChg chg="delSp modSp">
        <pc:chgData name="Thant, Phue P" userId="S::pthant@calstatela.edu::7df9828c-1d8d-49f7-b83f-15daa9469ef2" providerId="AD" clId="Web-{D12F87F5-7B2C-4A92-93CA-30F0A9C8B54B}" dt="2022-05-02T18:20:02.305" v="20" actId="1076"/>
        <pc:sldMkLst>
          <pc:docMk/>
          <pc:sldMk cId="1640892804" sldId="275"/>
        </pc:sldMkLst>
        <pc:spChg chg="del">
          <ac:chgData name="Thant, Phue P" userId="S::pthant@calstatela.edu::7df9828c-1d8d-49f7-b83f-15daa9469ef2" providerId="AD" clId="Web-{D12F87F5-7B2C-4A92-93CA-30F0A9C8B54B}" dt="2022-05-02T18:19:27.725" v="15"/>
          <ac:spMkLst>
            <pc:docMk/>
            <pc:sldMk cId="1640892804" sldId="275"/>
            <ac:spMk id="8" creationId="{98FE4E10-9205-2A29-26FD-470D50237C77}"/>
          </ac:spMkLst>
        </pc:spChg>
        <pc:picChg chg="mod">
          <ac:chgData name="Thant, Phue P" userId="S::pthant@calstatela.edu::7df9828c-1d8d-49f7-b83f-15daa9469ef2" providerId="AD" clId="Web-{D12F87F5-7B2C-4A92-93CA-30F0A9C8B54B}" dt="2022-05-02T18:20:02.305" v="20" actId="1076"/>
          <ac:picMkLst>
            <pc:docMk/>
            <pc:sldMk cId="1640892804" sldId="275"/>
            <ac:picMk id="4" creationId="{D6E47E54-A446-D3AB-48AE-74C8C6830F4B}"/>
          </ac:picMkLst>
        </pc:picChg>
      </pc:sldChg>
      <pc:sldChg chg="modSp new">
        <pc:chgData name="Thant, Phue P" userId="S::pthant@calstatela.edu::7df9828c-1d8d-49f7-b83f-15daa9469ef2" providerId="AD" clId="Web-{D12F87F5-7B2C-4A92-93CA-30F0A9C8B54B}" dt="2022-05-02T18:27:07.562" v="31"/>
        <pc:sldMkLst>
          <pc:docMk/>
          <pc:sldMk cId="140047806" sldId="277"/>
        </pc:sldMkLst>
        <pc:graphicFrameChg chg="modGraphic">
          <ac:chgData name="Thant, Phue P" userId="S::pthant@calstatela.edu::7df9828c-1d8d-49f7-b83f-15daa9469ef2" providerId="AD" clId="Web-{D12F87F5-7B2C-4A92-93CA-30F0A9C8B54B}" dt="2022-05-02T18:27:07.562" v="31"/>
          <ac:graphicFrameMkLst>
            <pc:docMk/>
            <pc:sldMk cId="140047806" sldId="277"/>
            <ac:graphicFrameMk id="98" creationId="{31E15A9D-C0F8-4D6E-0C91-7DC29CE9D004}"/>
          </ac:graphicFrameMkLst>
        </pc:graphicFrameChg>
      </pc:sldChg>
    </pc:docChg>
  </pc:docChgLst>
  <pc:docChgLst>
    <pc:chgData name="Valasapalli, Anusha" userId="S::avalasa@calstatela.edu::5a0f1312-743e-4e37-99aa-7c151e469d51" providerId="AD" clId="Web-{8F4B3AE2-929F-44A1-B62A-F6FEB925E5A7}"/>
    <pc:docChg chg="modSld">
      <pc:chgData name="Valasapalli, Anusha" userId="S::avalasa@calstatela.edu::5a0f1312-743e-4e37-99aa-7c151e469d51" providerId="AD" clId="Web-{8F4B3AE2-929F-44A1-B62A-F6FEB925E5A7}" dt="2022-05-11T07:09:52.330" v="3" actId="1076"/>
      <pc:docMkLst>
        <pc:docMk/>
      </pc:docMkLst>
      <pc:sldChg chg="modSp">
        <pc:chgData name="Valasapalli, Anusha" userId="S::avalasa@calstatela.edu::5a0f1312-743e-4e37-99aa-7c151e469d51" providerId="AD" clId="Web-{8F4B3AE2-929F-44A1-B62A-F6FEB925E5A7}" dt="2022-05-11T07:09:19.454" v="0" actId="14100"/>
        <pc:sldMkLst>
          <pc:docMk/>
          <pc:sldMk cId="3519740833" sldId="268"/>
        </pc:sldMkLst>
        <pc:picChg chg="mod">
          <ac:chgData name="Valasapalli, Anusha" userId="S::avalasa@calstatela.edu::5a0f1312-743e-4e37-99aa-7c151e469d51" providerId="AD" clId="Web-{8F4B3AE2-929F-44A1-B62A-F6FEB925E5A7}" dt="2022-05-11T07:09:19.454" v="0" actId="14100"/>
          <ac:picMkLst>
            <pc:docMk/>
            <pc:sldMk cId="3519740833" sldId="268"/>
            <ac:picMk id="7" creationId="{1774D7A1-016D-EB6E-9551-736E17E9A74D}"/>
          </ac:picMkLst>
        </pc:picChg>
      </pc:sldChg>
      <pc:sldChg chg="modSp">
        <pc:chgData name="Valasapalli, Anusha" userId="S::avalasa@calstatela.edu::5a0f1312-743e-4e37-99aa-7c151e469d51" providerId="AD" clId="Web-{8F4B3AE2-929F-44A1-B62A-F6FEB925E5A7}" dt="2022-05-11T07:09:52.330" v="3" actId="1076"/>
        <pc:sldMkLst>
          <pc:docMk/>
          <pc:sldMk cId="3346378155" sldId="292"/>
        </pc:sldMkLst>
        <pc:picChg chg="mod">
          <ac:chgData name="Valasapalli, Anusha" userId="S::avalasa@calstatela.edu::5a0f1312-743e-4e37-99aa-7c151e469d51" providerId="AD" clId="Web-{8F4B3AE2-929F-44A1-B62A-F6FEB925E5A7}" dt="2022-05-11T07:09:44.221" v="2" actId="14100"/>
          <ac:picMkLst>
            <pc:docMk/>
            <pc:sldMk cId="3346378155" sldId="292"/>
            <ac:picMk id="6" creationId="{6490439F-E3EE-77F6-E29F-8B4F95C560C0}"/>
          </ac:picMkLst>
        </pc:picChg>
        <pc:picChg chg="mod">
          <ac:chgData name="Valasapalli, Anusha" userId="S::avalasa@calstatela.edu::5a0f1312-743e-4e37-99aa-7c151e469d51" providerId="AD" clId="Web-{8F4B3AE2-929F-44A1-B62A-F6FEB925E5A7}" dt="2022-05-11T07:09:52.330" v="3" actId="1076"/>
          <ac:picMkLst>
            <pc:docMk/>
            <pc:sldMk cId="3346378155" sldId="292"/>
            <ac:picMk id="7" creationId="{CF475F75-75C8-E4E1-DF27-57B0795FD863}"/>
          </ac:picMkLst>
        </pc:picChg>
      </pc:sldChg>
    </pc:docChg>
  </pc:docChgLst>
  <pc:docChgLst>
    <pc:chgData name="Valasapalli, Anusha" userId="S::avalasa@calstatela.edu::5a0f1312-743e-4e37-99aa-7c151e469d51" providerId="AD" clId="Web-{421378D2-8B16-4FAE-99FD-102B199360D1}"/>
    <pc:docChg chg="modSld">
      <pc:chgData name="Valasapalli, Anusha" userId="S::avalasa@calstatela.edu::5a0f1312-743e-4e37-99aa-7c151e469d51" providerId="AD" clId="Web-{421378D2-8B16-4FAE-99FD-102B199360D1}" dt="2022-05-12T23:59:14.153" v="38" actId="1076"/>
      <pc:docMkLst>
        <pc:docMk/>
      </pc:docMkLst>
      <pc:sldChg chg="modSp">
        <pc:chgData name="Valasapalli, Anusha" userId="S::avalasa@calstatela.edu::5a0f1312-743e-4e37-99aa-7c151e469d51" providerId="AD" clId="Web-{421378D2-8B16-4FAE-99FD-102B199360D1}" dt="2022-05-12T23:59:14.153" v="38" actId="1076"/>
        <pc:sldMkLst>
          <pc:docMk/>
          <pc:sldMk cId="1000574822" sldId="288"/>
        </pc:sldMkLst>
        <pc:spChg chg="mod">
          <ac:chgData name="Valasapalli, Anusha" userId="S::avalasa@calstatela.edu::5a0f1312-743e-4e37-99aa-7c151e469d51" providerId="AD" clId="Web-{421378D2-8B16-4FAE-99FD-102B199360D1}" dt="2022-05-12T23:58:58.340" v="33" actId="20577"/>
          <ac:spMkLst>
            <pc:docMk/>
            <pc:sldMk cId="1000574822" sldId="288"/>
            <ac:spMk id="3" creationId="{D0AF8DA8-E632-872B-E3D6-C5A45E299993}"/>
          </ac:spMkLst>
        </pc:spChg>
        <pc:picChg chg="mod">
          <ac:chgData name="Valasapalli, Anusha" userId="S::avalasa@calstatela.edu::5a0f1312-743e-4e37-99aa-7c151e469d51" providerId="AD" clId="Web-{421378D2-8B16-4FAE-99FD-102B199360D1}" dt="2022-05-12T23:59:03.699" v="34" actId="1076"/>
          <ac:picMkLst>
            <pc:docMk/>
            <pc:sldMk cId="1000574822" sldId="288"/>
            <ac:picMk id="4" creationId="{3F7DB7A7-57D6-EFD4-2840-8ABCBAC148B3}"/>
          </ac:picMkLst>
        </pc:picChg>
        <pc:picChg chg="mod">
          <ac:chgData name="Valasapalli, Anusha" userId="S::avalasa@calstatela.edu::5a0f1312-743e-4e37-99aa-7c151e469d51" providerId="AD" clId="Web-{421378D2-8B16-4FAE-99FD-102B199360D1}" dt="2022-05-12T23:59:06.215" v="35" actId="1076"/>
          <ac:picMkLst>
            <pc:docMk/>
            <pc:sldMk cId="1000574822" sldId="288"/>
            <ac:picMk id="5" creationId="{EE2B4E76-ED73-103A-8C1A-1C367397C324}"/>
          </ac:picMkLst>
        </pc:picChg>
        <pc:picChg chg="mod">
          <ac:chgData name="Valasapalli, Anusha" userId="S::avalasa@calstatela.edu::5a0f1312-743e-4e37-99aa-7c151e469d51" providerId="AD" clId="Web-{421378D2-8B16-4FAE-99FD-102B199360D1}" dt="2022-05-12T23:59:08.199" v="36" actId="1076"/>
          <ac:picMkLst>
            <pc:docMk/>
            <pc:sldMk cId="1000574822" sldId="288"/>
            <ac:picMk id="6" creationId="{062D707C-D274-9522-E16F-DA91E8B8E92E}"/>
          </ac:picMkLst>
        </pc:picChg>
        <pc:picChg chg="mod">
          <ac:chgData name="Valasapalli, Anusha" userId="S::avalasa@calstatela.edu::5a0f1312-743e-4e37-99aa-7c151e469d51" providerId="AD" clId="Web-{421378D2-8B16-4FAE-99FD-102B199360D1}" dt="2022-05-12T23:59:10.653" v="37" actId="1076"/>
          <ac:picMkLst>
            <pc:docMk/>
            <pc:sldMk cId="1000574822" sldId="288"/>
            <ac:picMk id="7" creationId="{5FADAD3D-927E-495A-6890-D1D692E0A7A8}"/>
          </ac:picMkLst>
        </pc:picChg>
        <pc:picChg chg="mod">
          <ac:chgData name="Valasapalli, Anusha" userId="S::avalasa@calstatela.edu::5a0f1312-743e-4e37-99aa-7c151e469d51" providerId="AD" clId="Web-{421378D2-8B16-4FAE-99FD-102B199360D1}" dt="2022-05-12T23:59:14.153" v="38" actId="1076"/>
          <ac:picMkLst>
            <pc:docMk/>
            <pc:sldMk cId="1000574822" sldId="288"/>
            <ac:picMk id="8" creationId="{04DFC99A-6A3D-F9CE-CED3-7CB92CBCAC55}"/>
          </ac:picMkLst>
        </pc:picChg>
      </pc:sldChg>
      <pc:sldChg chg="modSp">
        <pc:chgData name="Valasapalli, Anusha" userId="S::avalasa@calstatela.edu::5a0f1312-743e-4e37-99aa-7c151e469d51" providerId="AD" clId="Web-{421378D2-8B16-4FAE-99FD-102B199360D1}" dt="2022-05-12T23:57:46.932" v="32" actId="20577"/>
        <pc:sldMkLst>
          <pc:docMk/>
          <pc:sldMk cId="227359762" sldId="293"/>
        </pc:sldMkLst>
        <pc:spChg chg="mod">
          <ac:chgData name="Valasapalli, Anusha" userId="S::avalasa@calstatela.edu::5a0f1312-743e-4e37-99aa-7c151e469d51" providerId="AD" clId="Web-{421378D2-8B16-4FAE-99FD-102B199360D1}" dt="2022-05-12T23:57:46.932" v="32" actId="20577"/>
          <ac:spMkLst>
            <pc:docMk/>
            <pc:sldMk cId="227359762" sldId="293"/>
            <ac:spMk id="3" creationId="{415D9E95-B97E-5624-DB68-FEA56E6AC55B}"/>
          </ac:spMkLst>
        </pc:spChg>
      </pc:sldChg>
    </pc:docChg>
  </pc:docChgLst>
  <pc:docChgLst>
    <pc:chgData clId="Web-{7EB87FE5-FE11-4A6D-B36A-9E5CC022D8DF}"/>
    <pc:docChg chg="modSld">
      <pc:chgData name="" userId="" providerId="" clId="Web-{7EB87FE5-FE11-4A6D-B36A-9E5CC022D8DF}" dt="2022-05-01T20:41:56.715" v="4" actId="20577"/>
      <pc:docMkLst>
        <pc:docMk/>
      </pc:docMkLst>
      <pc:sldChg chg="modSp">
        <pc:chgData name="" userId="" providerId="" clId="Web-{7EB87FE5-FE11-4A6D-B36A-9E5CC022D8DF}" dt="2022-05-01T20:41:56.715" v="4" actId="20577"/>
        <pc:sldMkLst>
          <pc:docMk/>
          <pc:sldMk cId="3826936557" sldId="260"/>
        </pc:sldMkLst>
        <pc:spChg chg="mod">
          <ac:chgData name="" userId="" providerId="" clId="Web-{7EB87FE5-FE11-4A6D-B36A-9E5CC022D8DF}" dt="2022-05-01T20:41:56.715" v="4" actId="20577"/>
          <ac:spMkLst>
            <pc:docMk/>
            <pc:sldMk cId="3826936557" sldId="260"/>
            <ac:spMk id="2" creationId="{7DFC94C6-D501-1DA6-6106-8A55664F772C}"/>
          </ac:spMkLst>
        </pc:spChg>
      </pc:sldChg>
    </pc:docChg>
  </pc:docChgLst>
  <pc:docChgLst>
    <pc:chgData name="Yadav, Pratiksha V" userId="S::pyadav@calstatela.edu::bf35a226-c25d-4d63-a162-cc789bac717e" providerId="AD" clId="Web-{347EDBF9-BFC8-4A5B-9063-614BEC1B235F}"/>
    <pc:docChg chg="modSld">
      <pc:chgData name="Yadav, Pratiksha V" userId="S::pyadav@calstatela.edu::bf35a226-c25d-4d63-a162-cc789bac717e" providerId="AD" clId="Web-{347EDBF9-BFC8-4A5B-9063-614BEC1B235F}" dt="2022-05-01T20:55:41.643" v="24" actId="20577"/>
      <pc:docMkLst>
        <pc:docMk/>
      </pc:docMkLst>
      <pc:sldChg chg="modSp">
        <pc:chgData name="Yadav, Pratiksha V" userId="S::pyadav@calstatela.edu::bf35a226-c25d-4d63-a162-cc789bac717e" providerId="AD" clId="Web-{347EDBF9-BFC8-4A5B-9063-614BEC1B235F}" dt="2022-05-01T20:55:41.643" v="24" actId="20577"/>
        <pc:sldMkLst>
          <pc:docMk/>
          <pc:sldMk cId="607743591" sldId="259"/>
        </pc:sldMkLst>
        <pc:spChg chg="mod">
          <ac:chgData name="Yadav, Pratiksha V" userId="S::pyadav@calstatela.edu::bf35a226-c25d-4d63-a162-cc789bac717e" providerId="AD" clId="Web-{347EDBF9-BFC8-4A5B-9063-614BEC1B235F}" dt="2022-05-01T20:55:41.643" v="24" actId="20577"/>
          <ac:spMkLst>
            <pc:docMk/>
            <pc:sldMk cId="607743591" sldId="259"/>
            <ac:spMk id="3" creationId="{ED7241C2-1957-7A5C-503E-794BD5ADC0FE}"/>
          </ac:spMkLst>
        </pc:spChg>
      </pc:sldChg>
    </pc:docChg>
  </pc:docChgLst>
  <pc:docChgLst>
    <pc:chgData name="Thant, Phue P" userId="S::pthant@calstatela.edu::7df9828c-1d8d-49f7-b83f-15daa9469ef2" providerId="AD" clId="Web-{1A57CD18-2028-4966-AA58-C286D725CB44}"/>
    <pc:docChg chg="addSld delSld modSld sldOrd">
      <pc:chgData name="Thant, Phue P" userId="S::pthant@calstatela.edu::7df9828c-1d8d-49f7-b83f-15daa9469ef2" providerId="AD" clId="Web-{1A57CD18-2028-4966-AA58-C286D725CB44}" dt="2022-05-02T19:44:32.003" v="445"/>
      <pc:docMkLst>
        <pc:docMk/>
      </pc:docMkLst>
      <pc:sldChg chg="modSp">
        <pc:chgData name="Thant, Phue P" userId="S::pthant@calstatela.edu::7df9828c-1d8d-49f7-b83f-15daa9469ef2" providerId="AD" clId="Web-{1A57CD18-2028-4966-AA58-C286D725CB44}" dt="2022-05-02T19:18:16.324" v="178" actId="20577"/>
        <pc:sldMkLst>
          <pc:docMk/>
          <pc:sldMk cId="195601089" sldId="264"/>
        </pc:sldMkLst>
        <pc:spChg chg="mod">
          <ac:chgData name="Thant, Phue P" userId="S::pthant@calstatela.edu::7df9828c-1d8d-49f7-b83f-15daa9469ef2" providerId="AD" clId="Web-{1A57CD18-2028-4966-AA58-C286D725CB44}" dt="2022-05-02T19:18:16.324" v="178" actId="20577"/>
          <ac:spMkLst>
            <pc:docMk/>
            <pc:sldMk cId="195601089" sldId="264"/>
            <ac:spMk id="3" creationId="{66F7D4DB-CFF5-5DC3-2572-65E1C5019D0E}"/>
          </ac:spMkLst>
        </pc:spChg>
      </pc:sldChg>
      <pc:sldChg chg="addSp delSp modSp">
        <pc:chgData name="Thant, Phue P" userId="S::pthant@calstatela.edu::7df9828c-1d8d-49f7-b83f-15daa9469ef2" providerId="AD" clId="Web-{1A57CD18-2028-4966-AA58-C286D725CB44}" dt="2022-05-02T19:44:32.003" v="445"/>
        <pc:sldMkLst>
          <pc:docMk/>
          <pc:sldMk cId="3549665191" sldId="271"/>
        </pc:sldMkLst>
        <pc:spChg chg="mod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2" creationId="{6C81ABA7-4591-0311-D5B8-BCA1906B6D8F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69" creationId="{4E4490D0-3672-446A-AC12-B4830333BDDD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70" creationId="{39CB82C2-DF65-4EC1-8280-F201D50F570B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72" creationId="{EB1836F0-F9E0-4D93-9BDD-7EEC6EA05F7B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75" creationId="{6D2F28D1-82F9-40FE-935C-85ECF7660D2D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76" creationId="{4B670E93-2F53-48FC-AB6C-E99E22D17F31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02.002" v="442"/>
          <ac:spMkLst>
            <pc:docMk/>
            <pc:sldMk cId="3549665191" sldId="271"/>
            <ac:spMk id="81" creationId="{4E4490D0-3672-446A-AC12-B4830333BDDD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02.002" v="442"/>
          <ac:spMkLst>
            <pc:docMk/>
            <pc:sldMk cId="3549665191" sldId="271"/>
            <ac:spMk id="83" creationId="{39CB82C2-DF65-4EC1-8280-F201D50F570B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02.002" v="442"/>
          <ac:spMkLst>
            <pc:docMk/>
            <pc:sldMk cId="3549665191" sldId="271"/>
            <ac:spMk id="87" creationId="{9971ECC5-51D9-4E70-89C1-3DCF3A3725B1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02.002" v="442"/>
          <ac:spMkLst>
            <pc:docMk/>
            <pc:sldMk cId="3549665191" sldId="271"/>
            <ac:spMk id="91" creationId="{7E11F890-74C3-40C9-9A8B-A80E38704358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02.002" v="442"/>
          <ac:spMkLst>
            <pc:docMk/>
            <pc:sldMk cId="3549665191" sldId="271"/>
            <ac:spMk id="93" creationId="{27874070-078A-470B-9C8C-BD1BCB55A005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1.988" v="444"/>
          <ac:spMkLst>
            <pc:docMk/>
            <pc:sldMk cId="3549665191" sldId="271"/>
            <ac:spMk id="95" creationId="{4E4490D0-3672-446A-AC12-B4830333BDDD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1.988" v="444"/>
          <ac:spMkLst>
            <pc:docMk/>
            <pc:sldMk cId="3549665191" sldId="271"/>
            <ac:spMk id="96" creationId="{39CB82C2-DF65-4EC1-8280-F201D50F570B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1.988" v="444"/>
          <ac:spMkLst>
            <pc:docMk/>
            <pc:sldMk cId="3549665191" sldId="271"/>
            <ac:spMk id="98" creationId="{AE220058-3FCE-496E-ADF2-D8A6961F39F6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1.988" v="444"/>
          <ac:spMkLst>
            <pc:docMk/>
            <pc:sldMk cId="3549665191" sldId="271"/>
            <ac:spMk id="100" creationId="{3E9C5090-7D25-41E3-A6D3-CCAEE505E785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44:31.988" v="444"/>
          <ac:spMkLst>
            <pc:docMk/>
            <pc:sldMk cId="3549665191" sldId="271"/>
            <ac:spMk id="101" creationId="{11BF8809-0DAC-41E5-A212-ACB4A01BE95B}"/>
          </ac:spMkLst>
        </pc:spChg>
        <pc:spChg chg="add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103" creationId="{4E4490D0-3672-446A-AC12-B4830333BDDD}"/>
          </ac:spMkLst>
        </pc:spChg>
        <pc:spChg chg="add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104" creationId="{39CB82C2-DF65-4EC1-8280-F201D50F570B}"/>
          </ac:spMkLst>
        </pc:spChg>
        <pc:spChg chg="add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106" creationId="{5AE6C737-FF55-4064-94B7-0B21D2EB6045}"/>
          </ac:spMkLst>
        </pc:spChg>
        <pc:spChg chg="add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108" creationId="{D8218D9F-38B6-4AE0-9051-5434D19A5277}"/>
          </ac:spMkLst>
        </pc:spChg>
        <pc:spChg chg="add">
          <ac:chgData name="Thant, Phue P" userId="S::pthant@calstatela.edu::7df9828c-1d8d-49f7-b83f-15daa9469ef2" providerId="AD" clId="Web-{1A57CD18-2028-4966-AA58-C286D725CB44}" dt="2022-05-02T19:44:32.003" v="445"/>
          <ac:spMkLst>
            <pc:docMk/>
            <pc:sldMk cId="3549665191" sldId="271"/>
            <ac:spMk id="109" creationId="{2D3DCA99-84AF-487A-BF72-91C5FA6B0B70}"/>
          </ac:spMkLst>
        </pc:spChg>
        <pc:picChg chg="mod">
          <ac:chgData name="Thant, Phue P" userId="S::pthant@calstatela.edu::7df9828c-1d8d-49f7-b83f-15daa9469ef2" providerId="AD" clId="Web-{1A57CD18-2028-4966-AA58-C286D725CB44}" dt="2022-05-02T19:44:32.003" v="445"/>
          <ac:picMkLst>
            <pc:docMk/>
            <pc:sldMk cId="3549665191" sldId="271"/>
            <ac:picMk id="73" creationId="{CBEDC350-41B3-B9B6-608F-88F9FDEEC564}"/>
          </ac:picMkLst>
        </pc:picChg>
        <pc:cxnChg chg="add del">
          <ac:chgData name="Thant, Phue P" userId="S::pthant@calstatela.edu::7df9828c-1d8d-49f7-b83f-15daa9469ef2" providerId="AD" clId="Web-{1A57CD18-2028-4966-AA58-C286D725CB44}" dt="2022-05-02T19:44:32.003" v="445"/>
          <ac:cxnSpMkLst>
            <pc:docMk/>
            <pc:sldMk cId="3549665191" sldId="271"/>
            <ac:cxnSpMk id="71" creationId="{7E1D4427-852B-4B37-8E76-0E9F1810BA2A}"/>
          </ac:cxnSpMkLst>
        </pc:cxnChg>
        <pc:cxnChg chg="add del">
          <ac:chgData name="Thant, Phue P" userId="S::pthant@calstatela.edu::7df9828c-1d8d-49f7-b83f-15daa9469ef2" providerId="AD" clId="Web-{1A57CD18-2028-4966-AA58-C286D725CB44}" dt="2022-05-02T19:44:32.003" v="445"/>
          <ac:cxnSpMkLst>
            <pc:docMk/>
            <pc:sldMk cId="3549665191" sldId="271"/>
            <ac:cxnSpMk id="74" creationId="{7A49EFD3-A806-4D59-99F1-AA9AFAE4EF71}"/>
          </ac:cxnSpMkLst>
        </pc:cxnChg>
        <pc:cxnChg chg="add del">
          <ac:chgData name="Thant, Phue P" userId="S::pthant@calstatela.edu::7df9828c-1d8d-49f7-b83f-15daa9469ef2" providerId="AD" clId="Web-{1A57CD18-2028-4966-AA58-C286D725CB44}" dt="2022-05-02T19:44:02.002" v="442"/>
          <ac:cxnSpMkLst>
            <pc:docMk/>
            <pc:sldMk cId="3549665191" sldId="271"/>
            <ac:cxnSpMk id="85" creationId="{7E1D4427-852B-4B37-8E76-0E9F1810BA2A}"/>
          </ac:cxnSpMkLst>
        </pc:cxnChg>
        <pc:cxnChg chg="add del">
          <ac:chgData name="Thant, Phue P" userId="S::pthant@calstatela.edu::7df9828c-1d8d-49f7-b83f-15daa9469ef2" providerId="AD" clId="Web-{1A57CD18-2028-4966-AA58-C286D725CB44}" dt="2022-05-02T19:44:02.002" v="442"/>
          <ac:cxnSpMkLst>
            <pc:docMk/>
            <pc:sldMk cId="3549665191" sldId="271"/>
            <ac:cxnSpMk id="89" creationId="{432529AB-8F99-47FB-91B5-93565E543B50}"/>
          </ac:cxnSpMkLst>
        </pc:cxnChg>
        <pc:cxnChg chg="add del">
          <ac:chgData name="Thant, Phue P" userId="S::pthant@calstatela.edu::7df9828c-1d8d-49f7-b83f-15daa9469ef2" providerId="AD" clId="Web-{1A57CD18-2028-4966-AA58-C286D725CB44}" dt="2022-05-02T19:44:31.988" v="444"/>
          <ac:cxnSpMkLst>
            <pc:docMk/>
            <pc:sldMk cId="3549665191" sldId="271"/>
            <ac:cxnSpMk id="97" creationId="{7E1D4427-852B-4B37-8E76-0E9F1810BA2A}"/>
          </ac:cxnSpMkLst>
        </pc:cxnChg>
        <pc:cxnChg chg="add del">
          <ac:chgData name="Thant, Phue P" userId="S::pthant@calstatela.edu::7df9828c-1d8d-49f7-b83f-15daa9469ef2" providerId="AD" clId="Web-{1A57CD18-2028-4966-AA58-C286D725CB44}" dt="2022-05-02T19:44:31.988" v="444"/>
          <ac:cxnSpMkLst>
            <pc:docMk/>
            <pc:sldMk cId="3549665191" sldId="271"/>
            <ac:cxnSpMk id="99" creationId="{E193F809-7E50-4AAD-8E26-878207931CB5}"/>
          </ac:cxnSpMkLst>
        </pc:cxnChg>
        <pc:cxnChg chg="add">
          <ac:chgData name="Thant, Phue P" userId="S::pthant@calstatela.edu::7df9828c-1d8d-49f7-b83f-15daa9469ef2" providerId="AD" clId="Web-{1A57CD18-2028-4966-AA58-C286D725CB44}" dt="2022-05-02T19:44:32.003" v="445"/>
          <ac:cxnSpMkLst>
            <pc:docMk/>
            <pc:sldMk cId="3549665191" sldId="271"/>
            <ac:cxnSpMk id="105" creationId="{7E1D4427-852B-4B37-8E76-0E9F1810BA2A}"/>
          </ac:cxnSpMkLst>
        </pc:cxnChg>
        <pc:cxnChg chg="add">
          <ac:chgData name="Thant, Phue P" userId="S::pthant@calstatela.edu::7df9828c-1d8d-49f7-b83f-15daa9469ef2" providerId="AD" clId="Web-{1A57CD18-2028-4966-AA58-C286D725CB44}" dt="2022-05-02T19:44:32.003" v="445"/>
          <ac:cxnSpMkLst>
            <pc:docMk/>
            <pc:sldMk cId="3549665191" sldId="271"/>
            <ac:cxnSpMk id="107" creationId="{6B5B1DD8-6224-4137-8621-32982B00F9FC}"/>
          </ac:cxnSpMkLst>
        </pc:cxnChg>
      </pc:sldChg>
      <pc:sldChg chg="ord">
        <pc:chgData name="Thant, Phue P" userId="S::pthant@calstatela.edu::7df9828c-1d8d-49f7-b83f-15daa9469ef2" providerId="AD" clId="Web-{1A57CD18-2028-4966-AA58-C286D725CB44}" dt="2022-05-02T19:03:49.918" v="161"/>
        <pc:sldMkLst>
          <pc:docMk/>
          <pc:sldMk cId="1640892804" sldId="275"/>
        </pc:sldMkLst>
      </pc:sldChg>
      <pc:sldChg chg="modSp">
        <pc:chgData name="Thant, Phue P" userId="S::pthant@calstatela.edu::7df9828c-1d8d-49f7-b83f-15daa9469ef2" providerId="AD" clId="Web-{1A57CD18-2028-4966-AA58-C286D725CB44}" dt="2022-05-02T18:52:51.913" v="1" actId="14100"/>
        <pc:sldMkLst>
          <pc:docMk/>
          <pc:sldMk cId="1988178568" sldId="279"/>
        </pc:sldMkLst>
        <pc:spChg chg="mod">
          <ac:chgData name="Thant, Phue P" userId="S::pthant@calstatela.edu::7df9828c-1d8d-49f7-b83f-15daa9469ef2" providerId="AD" clId="Web-{1A57CD18-2028-4966-AA58-C286D725CB44}" dt="2022-05-02T18:52:51.913" v="1" actId="14100"/>
          <ac:spMkLst>
            <pc:docMk/>
            <pc:sldMk cId="1988178568" sldId="279"/>
            <ac:spMk id="2" creationId="{8D0A7F3C-8438-7A7F-537F-B481B3FF8455}"/>
          </ac:spMkLst>
        </pc:spChg>
      </pc:sldChg>
      <pc:sldChg chg="addSp delSp modSp">
        <pc:chgData name="Thant, Phue P" userId="S::pthant@calstatela.edu::7df9828c-1d8d-49f7-b83f-15daa9469ef2" providerId="AD" clId="Web-{1A57CD18-2028-4966-AA58-C286D725CB44}" dt="2022-05-02T19:23:30.091" v="179" actId="1076"/>
        <pc:sldMkLst>
          <pc:docMk/>
          <pc:sldMk cId="3796775044" sldId="281"/>
        </pc:sldMkLst>
        <pc:spChg chg="mod">
          <ac:chgData name="Thant, Phue P" userId="S::pthant@calstatela.edu::7df9828c-1d8d-49f7-b83f-15daa9469ef2" providerId="AD" clId="Web-{1A57CD18-2028-4966-AA58-C286D725CB44}" dt="2022-05-02T19:00:25.204" v="121" actId="20577"/>
          <ac:spMkLst>
            <pc:docMk/>
            <pc:sldMk cId="3796775044" sldId="281"/>
            <ac:spMk id="2" creationId="{28E6C772-15EA-C54C-36F4-3A388CF7F1EC}"/>
          </ac:spMkLst>
        </pc:spChg>
        <pc:spChg chg="del">
          <ac:chgData name="Thant, Phue P" userId="S::pthant@calstatela.edu::7df9828c-1d8d-49f7-b83f-15daa9469ef2" providerId="AD" clId="Web-{1A57CD18-2028-4966-AA58-C286D725CB44}" dt="2022-05-02T19:00:35.235" v="126"/>
          <ac:spMkLst>
            <pc:docMk/>
            <pc:sldMk cId="3796775044" sldId="281"/>
            <ac:spMk id="3" creationId="{955AA0AE-9314-07CA-3057-B11884FF3007}"/>
          </ac:spMkLst>
        </pc:spChg>
        <pc:spChg chg="add mod">
          <ac:chgData name="Thant, Phue P" userId="S::pthant@calstatela.edu::7df9828c-1d8d-49f7-b83f-15daa9469ef2" providerId="AD" clId="Web-{1A57CD18-2028-4966-AA58-C286D725CB44}" dt="2022-05-02T19:01:09.487" v="133" actId="1076"/>
          <ac:spMkLst>
            <pc:docMk/>
            <pc:sldMk cId="3796775044" sldId="281"/>
            <ac:spMk id="4" creationId="{7335D1F6-8F4E-0DD6-CF2E-35D3D7C7481A}"/>
          </ac:spMkLst>
        </pc:spChg>
        <pc:spChg chg="add mod ord">
          <ac:chgData name="Thant, Phue P" userId="S::pthant@calstatela.edu::7df9828c-1d8d-49f7-b83f-15daa9469ef2" providerId="AD" clId="Web-{1A57CD18-2028-4966-AA58-C286D725CB44}" dt="2022-05-02T19:03:14.697" v="160" actId="1076"/>
          <ac:spMkLst>
            <pc:docMk/>
            <pc:sldMk cId="3796775044" sldId="281"/>
            <ac:spMk id="5" creationId="{F6989395-F1ED-B086-59C2-42D6B6F8AC2D}"/>
          </ac:spMkLst>
        </pc:spChg>
        <pc:spChg chg="add mod">
          <ac:chgData name="Thant, Phue P" userId="S::pthant@calstatela.edu::7df9828c-1d8d-49f7-b83f-15daa9469ef2" providerId="AD" clId="Web-{1A57CD18-2028-4966-AA58-C286D725CB44}" dt="2022-05-02T19:01:59.959" v="145" actId="1076"/>
          <ac:spMkLst>
            <pc:docMk/>
            <pc:sldMk cId="3796775044" sldId="281"/>
            <ac:spMk id="6" creationId="{C329B957-54D6-F33F-A401-05049417BD23}"/>
          </ac:spMkLst>
        </pc:spChg>
        <pc:spChg chg="add del mod">
          <ac:chgData name="Thant, Phue P" userId="S::pthant@calstatela.edu::7df9828c-1d8d-49f7-b83f-15daa9469ef2" providerId="AD" clId="Web-{1A57CD18-2028-4966-AA58-C286D725CB44}" dt="2022-05-02T19:00:30.485" v="125"/>
          <ac:spMkLst>
            <pc:docMk/>
            <pc:sldMk cId="3796775044" sldId="281"/>
            <ac:spMk id="7" creationId="{AA9BAA0D-EDA1-1BC8-572E-F86C1F36C4DF}"/>
          </ac:spMkLst>
        </pc:spChg>
        <pc:spChg chg="mod">
          <ac:chgData name="Thant, Phue P" userId="S::pthant@calstatela.edu::7df9828c-1d8d-49f7-b83f-15daa9469ef2" providerId="AD" clId="Web-{1A57CD18-2028-4966-AA58-C286D725CB44}" dt="2022-05-02T19:03:14.681" v="159" actId="1076"/>
          <ac:spMkLst>
            <pc:docMk/>
            <pc:sldMk cId="3796775044" sldId="281"/>
            <ac:spMk id="12" creationId="{3431274D-B4ED-B1A0-E0D4-7340876492B7}"/>
          </ac:spMkLst>
        </pc:spChg>
        <pc:picChg chg="add del mod">
          <ac:chgData name="Thant, Phue P" userId="S::pthant@calstatela.edu::7df9828c-1d8d-49f7-b83f-15daa9469ef2" providerId="AD" clId="Web-{1A57CD18-2028-4966-AA58-C286D725CB44}" dt="2022-05-02T19:02:33.023" v="151"/>
          <ac:picMkLst>
            <pc:docMk/>
            <pc:sldMk cId="3796775044" sldId="281"/>
            <ac:picMk id="8" creationId="{B7EDDC9C-30C5-55FC-C195-3D441B2F7040}"/>
          </ac:picMkLst>
        </pc:picChg>
        <pc:picChg chg="mod">
          <ac:chgData name="Thant, Phue P" userId="S::pthant@calstatela.edu::7df9828c-1d8d-49f7-b83f-15daa9469ef2" providerId="AD" clId="Web-{1A57CD18-2028-4966-AA58-C286D725CB44}" dt="2022-05-02T19:01:09.503" v="134" actId="1076"/>
          <ac:picMkLst>
            <pc:docMk/>
            <pc:sldMk cId="3796775044" sldId="281"/>
            <ac:picMk id="9" creationId="{61F8E3D0-AB99-963A-1BAE-67DD84FB6AFB}"/>
          </ac:picMkLst>
        </pc:picChg>
        <pc:picChg chg="add del mod">
          <ac:chgData name="Thant, Phue P" userId="S::pthant@calstatela.edu::7df9828c-1d8d-49f7-b83f-15daa9469ef2" providerId="AD" clId="Web-{1A57CD18-2028-4966-AA58-C286D725CB44}" dt="2022-05-02T19:03:03.806" v="158"/>
          <ac:picMkLst>
            <pc:docMk/>
            <pc:sldMk cId="3796775044" sldId="281"/>
            <ac:picMk id="10" creationId="{319C7882-D9F6-E5A3-5F2F-FC656B9C10A2}"/>
          </ac:picMkLst>
        </pc:picChg>
        <pc:picChg chg="add mod">
          <ac:chgData name="Thant, Phue P" userId="S::pthant@calstatela.edu::7df9828c-1d8d-49f7-b83f-15daa9469ef2" providerId="AD" clId="Web-{1A57CD18-2028-4966-AA58-C286D725CB44}" dt="2022-05-02T19:02:02.490" v="146" actId="1076"/>
          <ac:picMkLst>
            <pc:docMk/>
            <pc:sldMk cId="3796775044" sldId="281"/>
            <ac:picMk id="11" creationId="{F19FF3B9-0F17-AF2D-A227-813C4E661356}"/>
          </ac:picMkLst>
        </pc:picChg>
        <pc:picChg chg="mod">
          <ac:chgData name="Thant, Phue P" userId="S::pthant@calstatela.edu::7df9828c-1d8d-49f7-b83f-15daa9469ef2" providerId="AD" clId="Web-{1A57CD18-2028-4966-AA58-C286D725CB44}" dt="2022-05-02T19:23:30.091" v="179" actId="1076"/>
          <ac:picMkLst>
            <pc:docMk/>
            <pc:sldMk cId="3796775044" sldId="281"/>
            <ac:picMk id="22" creationId="{F21B805A-9C5D-C22F-73F3-F9F4891A7093}"/>
          </ac:picMkLst>
        </pc:picChg>
      </pc:sldChg>
      <pc:sldChg chg="addSp delSp modSp mod ord setBg setClrOvrMap">
        <pc:chgData name="Thant, Phue P" userId="S::pthant@calstatela.edu::7df9828c-1d8d-49f7-b83f-15daa9469ef2" providerId="AD" clId="Web-{1A57CD18-2028-4966-AA58-C286D725CB44}" dt="2022-05-02T19:30:45.334" v="371"/>
        <pc:sldMkLst>
          <pc:docMk/>
          <pc:sldMk cId="1714144066" sldId="283"/>
        </pc:sldMkLst>
        <pc:spChg chg="mod">
          <ac:chgData name="Thant, Phue P" userId="S::pthant@calstatela.edu::7df9828c-1d8d-49f7-b83f-15daa9469ef2" providerId="AD" clId="Web-{1A57CD18-2028-4966-AA58-C286D725CB44}" dt="2022-05-02T19:30:45.334" v="371"/>
          <ac:spMkLst>
            <pc:docMk/>
            <pc:sldMk cId="1714144066" sldId="283"/>
            <ac:spMk id="2" creationId="{B0EB94F4-14AE-B168-5C9F-339B72F8DC28}"/>
          </ac:spMkLst>
        </pc:spChg>
        <pc:spChg chg="add del mod">
          <ac:chgData name="Thant, Phue P" userId="S::pthant@calstatela.edu::7df9828c-1d8d-49f7-b83f-15daa9469ef2" providerId="AD" clId="Web-{1A57CD18-2028-4966-AA58-C286D725CB44}" dt="2022-05-02T19:30:45.334" v="371"/>
          <ac:spMkLst>
            <pc:docMk/>
            <pc:sldMk cId="1714144066" sldId="283"/>
            <ac:spMk id="3" creationId="{18982B07-600A-BE33-41AF-868FF67E1E68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5.958" v="362"/>
          <ac:spMkLst>
            <pc:docMk/>
            <pc:sldMk cId="1714144066" sldId="283"/>
            <ac:spMk id="8" creationId="{3741B58E-3B65-4A01-A276-975AB2CF8A08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22.848" v="358"/>
          <ac:spMkLst>
            <pc:docMk/>
            <pc:sldMk cId="1714144066" sldId="283"/>
            <ac:spMk id="9" creationId="{FB5993E2-C02B-4335-ABA5-D8EC465551E3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5.958" v="362"/>
          <ac:spMkLst>
            <pc:docMk/>
            <pc:sldMk cId="1714144066" sldId="283"/>
            <ac:spMk id="10" creationId="{7AAC67C3-831B-4AB1-A259-DFB839CAFAFC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22.848" v="358"/>
          <ac:spMkLst>
            <pc:docMk/>
            <pc:sldMk cId="1714144066" sldId="283"/>
            <ac:spMk id="11" creationId="{C0B801A2-5622-4BE8-9AD2-C337A2CD0022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5.958" v="362"/>
          <ac:spMkLst>
            <pc:docMk/>
            <pc:sldMk cId="1714144066" sldId="283"/>
            <ac:spMk id="12" creationId="{054B3F04-9EAC-45C0-B3CE-0387EEA10A0C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22.848" v="358"/>
          <ac:spMkLst>
            <pc:docMk/>
            <pc:sldMk cId="1714144066" sldId="283"/>
            <ac:spMk id="13" creationId="{B7AF614F-5BC3-4086-99F5-B87C5847A071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5.958" v="362"/>
          <ac:spMkLst>
            <pc:docMk/>
            <pc:sldMk cId="1714144066" sldId="283"/>
            <ac:spMk id="17" creationId="{18982B07-600A-BE33-41AF-868FF67E1E68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7.583" v="364"/>
          <ac:spMkLst>
            <pc:docMk/>
            <pc:sldMk cId="1714144066" sldId="283"/>
            <ac:spMk id="19" creationId="{35230A27-1553-42F8-99D7-829868E13715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7.583" v="364"/>
          <ac:spMkLst>
            <pc:docMk/>
            <pc:sldMk cId="1714144066" sldId="283"/>
            <ac:spMk id="20" creationId="{A772232D-B4D6-429F-B3D1-2D9891B85E08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7.583" v="364"/>
          <ac:spMkLst>
            <pc:docMk/>
            <pc:sldMk cId="1714144066" sldId="283"/>
            <ac:spMk id="22" creationId="{18982B07-600A-BE33-41AF-868FF67E1E68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9.302" v="366"/>
          <ac:spMkLst>
            <pc:docMk/>
            <pc:sldMk cId="1714144066" sldId="283"/>
            <ac:spMk id="24" creationId="{CECF0FC6-D57B-48B6-9036-F4FFD91A4B34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9.302" v="366"/>
          <ac:spMkLst>
            <pc:docMk/>
            <pc:sldMk cId="1714144066" sldId="283"/>
            <ac:spMk id="25" creationId="{18982B07-600A-BE33-41AF-868FF67E1E68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9.302" v="366"/>
          <ac:spMkLst>
            <pc:docMk/>
            <pc:sldMk cId="1714144066" sldId="283"/>
            <ac:spMk id="26" creationId="{717A211C-5863-4303-AC3D-AEBFDF6D6A4C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39.302" v="366"/>
          <ac:spMkLst>
            <pc:docMk/>
            <pc:sldMk cId="1714144066" sldId="283"/>
            <ac:spMk id="27" creationId="{087519CD-2FFF-42E3-BB0C-FEAA828BA5DB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41.099" v="368"/>
          <ac:spMkLst>
            <pc:docMk/>
            <pc:sldMk cId="1714144066" sldId="283"/>
            <ac:spMk id="29" creationId="{C8DD82D3-D002-45B0-B16A-82B3DA4EFDDB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41.099" v="368"/>
          <ac:spMkLst>
            <pc:docMk/>
            <pc:sldMk cId="1714144066" sldId="283"/>
            <ac:spMk id="31" creationId="{18982B07-600A-BE33-41AF-868FF67E1E68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41.099" v="368"/>
          <ac:spMkLst>
            <pc:docMk/>
            <pc:sldMk cId="1714144066" sldId="283"/>
            <ac:spMk id="32" creationId="{4C15B19B-E7BB-4060-B12F-3CDA8EF16A52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45.318" v="370"/>
          <ac:spMkLst>
            <pc:docMk/>
            <pc:sldMk cId="1714144066" sldId="283"/>
            <ac:spMk id="34" creationId="{C843AFC8-D8D0-4784-B08C-6324FA88E6DD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45.318" v="370"/>
          <ac:spMkLst>
            <pc:docMk/>
            <pc:sldMk cId="1714144066" sldId="283"/>
            <ac:spMk id="35" creationId="{854B1A56-8AFB-4D4F-8D98-1E832D6FFE67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45.318" v="370"/>
          <ac:spMkLst>
            <pc:docMk/>
            <pc:sldMk cId="1714144066" sldId="283"/>
            <ac:spMk id="36" creationId="{F8E828FC-05B4-4BA4-92D3-3DF79D42D88E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0:45.318" v="370"/>
          <ac:spMkLst>
            <pc:docMk/>
            <pc:sldMk cId="1714144066" sldId="283"/>
            <ac:spMk id="37" creationId="{18982B07-600A-BE33-41AF-868FF67E1E68}"/>
          </ac:spMkLst>
        </pc:spChg>
        <pc:graphicFrameChg chg="add del">
          <ac:chgData name="Thant, Phue P" userId="S::pthant@calstatela.edu::7df9828c-1d8d-49f7-b83f-15daa9469ef2" providerId="AD" clId="Web-{1A57CD18-2028-4966-AA58-C286D725CB44}" dt="2022-05-02T19:30:22.848" v="358"/>
          <ac:graphicFrameMkLst>
            <pc:docMk/>
            <pc:sldMk cId="1714144066" sldId="283"/>
            <ac:graphicFrameMk id="5" creationId="{527B5ECB-B5F7-08B5-01DB-4758C9430A16}"/>
          </ac:graphicFrameMkLst>
        </pc:graphicFrameChg>
        <pc:graphicFrameChg chg="add del">
          <ac:chgData name="Thant, Phue P" userId="S::pthant@calstatela.edu::7df9828c-1d8d-49f7-b83f-15daa9469ef2" providerId="AD" clId="Web-{1A57CD18-2028-4966-AA58-C286D725CB44}" dt="2022-05-02T19:30:33.208" v="360"/>
          <ac:graphicFrameMkLst>
            <pc:docMk/>
            <pc:sldMk cId="1714144066" sldId="283"/>
            <ac:graphicFrameMk id="15" creationId="{0471C5C1-948B-4A7C-D3E1-9116A0E772A5}"/>
          </ac:graphicFrameMkLst>
        </pc:graphicFrameChg>
        <pc:graphicFrameChg chg="add">
          <ac:chgData name="Thant, Phue P" userId="S::pthant@calstatela.edu::7df9828c-1d8d-49f7-b83f-15daa9469ef2" providerId="AD" clId="Web-{1A57CD18-2028-4966-AA58-C286D725CB44}" dt="2022-05-02T19:30:45.334" v="371"/>
          <ac:graphicFrameMkLst>
            <pc:docMk/>
            <pc:sldMk cId="1714144066" sldId="283"/>
            <ac:graphicFrameMk id="39" creationId="{0471C5C1-948B-4A7C-D3E1-9116A0E772A5}"/>
          </ac:graphicFrameMkLst>
        </pc:graphicFrameChg>
        <pc:cxnChg chg="add del">
          <ac:chgData name="Thant, Phue P" userId="S::pthant@calstatela.edu::7df9828c-1d8d-49f7-b83f-15daa9469ef2" providerId="AD" clId="Web-{1A57CD18-2028-4966-AA58-C286D725CB44}" dt="2022-05-02T19:30:37.583" v="364"/>
          <ac:cxnSpMkLst>
            <pc:docMk/>
            <pc:sldMk cId="1714144066" sldId="283"/>
            <ac:cxnSpMk id="21" creationId="{02CC3441-26B3-4381-B3DF-8AE3C288BC0D}"/>
          </ac:cxnSpMkLst>
        </pc:cxnChg>
        <pc:cxnChg chg="add del">
          <ac:chgData name="Thant, Phue P" userId="S::pthant@calstatela.edu::7df9828c-1d8d-49f7-b83f-15daa9469ef2" providerId="AD" clId="Web-{1A57CD18-2028-4966-AA58-C286D725CB44}" dt="2022-05-02T19:30:41.099" v="368"/>
          <ac:cxnSpMkLst>
            <pc:docMk/>
            <pc:sldMk cId="1714144066" sldId="283"/>
            <ac:cxnSpMk id="30" creationId="{9F09C252-16FE-4557-AD6D-BB5CA773496C}"/>
          </ac:cxnSpMkLst>
        </pc:cxnChg>
      </pc:sldChg>
      <pc:sldChg chg="new ord">
        <pc:chgData name="Thant, Phue P" userId="S::pthant@calstatela.edu::7df9828c-1d8d-49f7-b83f-15daa9469ef2" providerId="AD" clId="Web-{1A57CD18-2028-4966-AA58-C286D725CB44}" dt="2022-05-02T19:24:24.110" v="181"/>
        <pc:sldMkLst>
          <pc:docMk/>
          <pc:sldMk cId="4162687847" sldId="284"/>
        </pc:sldMkLst>
      </pc:sldChg>
      <pc:sldChg chg="addSp delSp modSp new del mod setBg setClrOvrMap">
        <pc:chgData name="Thant, Phue P" userId="S::pthant@calstatela.edu::7df9828c-1d8d-49f7-b83f-15daa9469ef2" providerId="AD" clId="Web-{1A57CD18-2028-4966-AA58-C286D725CB44}" dt="2022-05-02T19:41:03.945" v="436"/>
        <pc:sldMkLst>
          <pc:docMk/>
          <pc:sldMk cId="1804410178" sldId="285"/>
        </pc:sldMkLst>
        <pc:spChg chg="del">
          <ac:chgData name="Thant, Phue P" userId="S::pthant@calstatela.edu::7df9828c-1d8d-49f7-b83f-15daa9469ef2" providerId="AD" clId="Web-{1A57CD18-2028-4966-AA58-C286D725CB44}" dt="2022-05-02T19:38:15.827" v="408"/>
          <ac:spMkLst>
            <pc:docMk/>
            <pc:sldMk cId="1804410178" sldId="285"/>
            <ac:spMk id="2" creationId="{FA71A696-E2FB-9354-9966-42CFC76BAD4E}"/>
          </ac:spMkLst>
        </pc:spChg>
        <pc:spChg chg="mod">
          <ac:chgData name="Thant, Phue P" userId="S::pthant@calstatela.edu::7df9828c-1d8d-49f7-b83f-15daa9469ef2" providerId="AD" clId="Web-{1A57CD18-2028-4966-AA58-C286D725CB44}" dt="2022-05-02T19:38:49.188" v="415"/>
          <ac:spMkLst>
            <pc:docMk/>
            <pc:sldMk cId="1804410178" sldId="285"/>
            <ac:spMk id="3" creationId="{5E549E99-9486-C3BE-E872-94888568CEBA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8:25.484" v="412"/>
          <ac:spMkLst>
            <pc:docMk/>
            <pc:sldMk cId="1804410178" sldId="285"/>
            <ac:spMk id="8" creationId="{C8DD82D3-D002-45B0-B16A-82B3DA4EFDDB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8:23.233" v="410"/>
          <ac:spMkLst>
            <pc:docMk/>
            <pc:sldMk cId="1804410178" sldId="285"/>
            <ac:spMk id="11" creationId="{154480E5-678B-478F-9170-46502C5FB3E3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8:25.484" v="412"/>
          <ac:spMkLst>
            <pc:docMk/>
            <pc:sldMk cId="1804410178" sldId="285"/>
            <ac:spMk id="12" creationId="{4C15B19B-E7BB-4060-B12F-3CDA8EF16A52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8:23.233" v="410"/>
          <ac:spMkLst>
            <pc:docMk/>
            <pc:sldMk cId="1804410178" sldId="285"/>
            <ac:spMk id="13" creationId="{B598D875-841B-47A7-B4C8-237DBCE2FBC7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8:49.188" v="415"/>
          <ac:spMkLst>
            <pc:docMk/>
            <pc:sldMk cId="1804410178" sldId="285"/>
            <ac:spMk id="14" creationId="{35230A27-1553-42F8-99D7-829868E13715}"/>
          </ac:spMkLst>
        </pc:spChg>
        <pc:spChg chg="add del">
          <ac:chgData name="Thant, Phue P" userId="S::pthant@calstatela.edu::7df9828c-1d8d-49f7-b83f-15daa9469ef2" providerId="AD" clId="Web-{1A57CD18-2028-4966-AA58-C286D725CB44}" dt="2022-05-02T19:38:49.188" v="415"/>
          <ac:spMkLst>
            <pc:docMk/>
            <pc:sldMk cId="1804410178" sldId="285"/>
            <ac:spMk id="15" creationId="{A772232D-B4D6-429F-B3D1-2D9891B85E08}"/>
          </ac:spMkLst>
        </pc:spChg>
        <pc:spChg chg="add">
          <ac:chgData name="Thant, Phue P" userId="S::pthant@calstatela.edu::7df9828c-1d8d-49f7-b83f-15daa9469ef2" providerId="AD" clId="Web-{1A57CD18-2028-4966-AA58-C286D725CB44}" dt="2022-05-02T19:38:49.188" v="415"/>
          <ac:spMkLst>
            <pc:docMk/>
            <pc:sldMk cId="1804410178" sldId="285"/>
            <ac:spMk id="22" creationId="{311973C2-EB8B-452A-A698-4A252FD3AE28}"/>
          </ac:spMkLst>
        </pc:spChg>
        <pc:spChg chg="add">
          <ac:chgData name="Thant, Phue P" userId="S::pthant@calstatela.edu::7df9828c-1d8d-49f7-b83f-15daa9469ef2" providerId="AD" clId="Web-{1A57CD18-2028-4966-AA58-C286D725CB44}" dt="2022-05-02T19:38:49.188" v="415"/>
          <ac:spMkLst>
            <pc:docMk/>
            <pc:sldMk cId="1804410178" sldId="285"/>
            <ac:spMk id="24" creationId="{10162E77-11AD-44A7-84EC-40C59EEFBD2E}"/>
          </ac:spMkLst>
        </pc:spChg>
        <pc:picChg chg="add del">
          <ac:chgData name="Thant, Phue P" userId="S::pthant@calstatela.edu::7df9828c-1d8d-49f7-b83f-15daa9469ef2" providerId="AD" clId="Web-{1A57CD18-2028-4966-AA58-C286D725CB44}" dt="2022-05-02T19:38:23.233" v="410"/>
          <ac:picMkLst>
            <pc:docMk/>
            <pc:sldMk cId="1804410178" sldId="285"/>
            <ac:picMk id="5" creationId="{ABF5AAEE-0BD9-0FAD-A98E-83CCFFCCAD0F}"/>
          </ac:picMkLst>
        </pc:picChg>
        <pc:picChg chg="add">
          <ac:chgData name="Thant, Phue P" userId="S::pthant@calstatela.edu::7df9828c-1d8d-49f7-b83f-15daa9469ef2" providerId="AD" clId="Web-{1A57CD18-2028-4966-AA58-C286D725CB44}" dt="2022-05-02T19:38:49.188" v="415"/>
          <ac:picMkLst>
            <pc:docMk/>
            <pc:sldMk cId="1804410178" sldId="285"/>
            <ac:picMk id="18" creationId="{71341DDC-16E0-DA26-49E0-A65A8C187A19}"/>
          </ac:picMkLst>
        </pc:picChg>
        <pc:cxnChg chg="add del">
          <ac:chgData name="Thant, Phue P" userId="S::pthant@calstatela.edu::7df9828c-1d8d-49f7-b83f-15daa9469ef2" providerId="AD" clId="Web-{1A57CD18-2028-4966-AA58-C286D725CB44}" dt="2022-05-02T19:38:23.233" v="410"/>
          <ac:cxnSpMkLst>
            <pc:docMk/>
            <pc:sldMk cId="1804410178" sldId="285"/>
            <ac:cxnSpMk id="9" creationId="{E9F7CBA9-9D9B-479F-AAB5-BF785971CD85}"/>
          </ac:cxnSpMkLst>
        </pc:cxnChg>
        <pc:cxnChg chg="add del">
          <ac:chgData name="Thant, Phue P" userId="S::pthant@calstatela.edu::7df9828c-1d8d-49f7-b83f-15daa9469ef2" providerId="AD" clId="Web-{1A57CD18-2028-4966-AA58-C286D725CB44}" dt="2022-05-02T19:38:25.484" v="412"/>
          <ac:cxnSpMkLst>
            <pc:docMk/>
            <pc:sldMk cId="1804410178" sldId="285"/>
            <ac:cxnSpMk id="10" creationId="{9F09C252-16FE-4557-AD6D-BB5CA773496C}"/>
          </ac:cxnSpMkLst>
        </pc:cxnChg>
        <pc:cxnChg chg="add del">
          <ac:chgData name="Thant, Phue P" userId="S::pthant@calstatela.edu::7df9828c-1d8d-49f7-b83f-15daa9469ef2" providerId="AD" clId="Web-{1A57CD18-2028-4966-AA58-C286D725CB44}" dt="2022-05-02T19:38:49.188" v="415"/>
          <ac:cxnSpMkLst>
            <pc:docMk/>
            <pc:sldMk cId="1804410178" sldId="285"/>
            <ac:cxnSpMk id="16" creationId="{02CC3441-26B3-4381-B3DF-8AE3C288BC0D}"/>
          </ac:cxnSpMkLst>
        </pc:cxnChg>
        <pc:cxnChg chg="add">
          <ac:chgData name="Thant, Phue P" userId="S::pthant@calstatela.edu::7df9828c-1d8d-49f7-b83f-15daa9469ef2" providerId="AD" clId="Web-{1A57CD18-2028-4966-AA58-C286D725CB44}" dt="2022-05-02T19:38:49.188" v="415"/>
          <ac:cxnSpMkLst>
            <pc:docMk/>
            <pc:sldMk cId="1804410178" sldId="285"/>
            <ac:cxnSpMk id="26" creationId="{5AB158E9-1B40-4CD6-95F0-95CA11DF7B7A}"/>
          </ac:cxnSpMkLst>
        </pc:cxnChg>
      </pc:sldChg>
      <pc:sldChg chg="delSp new del">
        <pc:chgData name="Thant, Phue P" userId="S::pthant@calstatela.edu::7df9828c-1d8d-49f7-b83f-15daa9469ef2" providerId="AD" clId="Web-{1A57CD18-2028-4966-AA58-C286D725CB44}" dt="2022-05-02T19:41:02.930" v="435"/>
        <pc:sldMkLst>
          <pc:docMk/>
          <pc:sldMk cId="3053635806" sldId="286"/>
        </pc:sldMkLst>
        <pc:spChg chg="del">
          <ac:chgData name="Thant, Phue P" userId="S::pthant@calstatela.edu::7df9828c-1d8d-49f7-b83f-15daa9469ef2" providerId="AD" clId="Web-{1A57CD18-2028-4966-AA58-C286D725CB44}" dt="2022-05-02T19:39:16.627" v="417"/>
          <ac:spMkLst>
            <pc:docMk/>
            <pc:sldMk cId="3053635806" sldId="286"/>
            <ac:spMk id="2" creationId="{5AE66562-1C2E-B23F-8517-1832BA70AFCE}"/>
          </ac:spMkLst>
        </pc:spChg>
      </pc:sldChg>
      <pc:sldChg chg="addSp modSp new">
        <pc:chgData name="Thant, Phue P" userId="S::pthant@calstatela.edu::7df9828c-1d8d-49f7-b83f-15daa9469ef2" providerId="AD" clId="Web-{1A57CD18-2028-4966-AA58-C286D725CB44}" dt="2022-05-02T19:43:19.265" v="440" actId="20577"/>
        <pc:sldMkLst>
          <pc:docMk/>
          <pc:sldMk cId="2483582865" sldId="287"/>
        </pc:sldMkLst>
        <pc:spChg chg="add mod">
          <ac:chgData name="Thant, Phue P" userId="S::pthant@calstatela.edu::7df9828c-1d8d-49f7-b83f-15daa9469ef2" providerId="AD" clId="Web-{1A57CD18-2028-4966-AA58-C286D725CB44}" dt="2022-05-02T19:43:19.265" v="440" actId="20577"/>
          <ac:spMkLst>
            <pc:docMk/>
            <pc:sldMk cId="2483582865" sldId="287"/>
            <ac:spMk id="2" creationId="{E9A581D0-E5AF-478E-940D-DF6790485D1B}"/>
          </ac:spMkLst>
        </pc:spChg>
        <pc:picChg chg="mod">
          <ac:chgData name="Thant, Phue P" userId="S::pthant@calstatela.edu::7df9828c-1d8d-49f7-b83f-15daa9469ef2" providerId="AD" clId="Web-{1A57CD18-2028-4966-AA58-C286D725CB44}" dt="2022-05-02T19:43:02.249" v="437" actId="14100"/>
          <ac:picMkLst>
            <pc:docMk/>
            <pc:sldMk cId="2483582865" sldId="287"/>
            <ac:picMk id="3" creationId="{C9D37C60-BE2B-DC44-E118-E6DDF702B7E1}"/>
          </ac:picMkLst>
        </pc:picChg>
      </pc:sldChg>
    </pc:docChg>
  </pc:docChgLst>
  <pc:docChgLst>
    <pc:chgData name="Yadav, Pratiksha V" userId="S::pyadav@calstatela.edu::bf35a226-c25d-4d63-a162-cc789bac717e" providerId="AD" clId="Web-{D05B1B0B-4773-4A6D-A17A-D94C4CFA9F45}"/>
    <pc:docChg chg="modSld">
      <pc:chgData name="Yadav, Pratiksha V" userId="S::pyadav@calstatela.edu::bf35a226-c25d-4d63-a162-cc789bac717e" providerId="AD" clId="Web-{D05B1B0B-4773-4A6D-A17A-D94C4CFA9F45}" dt="2022-05-13T00:39:18.815" v="71" actId="20577"/>
      <pc:docMkLst>
        <pc:docMk/>
      </pc:docMkLst>
      <pc:sldChg chg="addSp delSp modSp">
        <pc:chgData name="Yadav, Pratiksha V" userId="S::pyadav@calstatela.edu::bf35a226-c25d-4d63-a162-cc789bac717e" providerId="AD" clId="Web-{D05B1B0B-4773-4A6D-A17A-D94C4CFA9F45}" dt="2022-05-13T00:39:18.815" v="71" actId="20577"/>
        <pc:sldMkLst>
          <pc:docMk/>
          <pc:sldMk cId="285539052" sldId="261"/>
        </pc:sldMkLst>
        <pc:graphicFrameChg chg="mod modGraphic">
          <ac:chgData name="Yadav, Pratiksha V" userId="S::pyadav@calstatela.edu::bf35a226-c25d-4d63-a162-cc789bac717e" providerId="AD" clId="Web-{D05B1B0B-4773-4A6D-A17A-D94C4CFA9F45}" dt="2022-05-13T00:39:18.815" v="71" actId="20577"/>
          <ac:graphicFrameMkLst>
            <pc:docMk/>
            <pc:sldMk cId="285539052" sldId="261"/>
            <ac:graphicFrameMk id="18" creationId="{77D0A5C5-F1F6-364C-896F-6A8F261FA014}"/>
          </ac:graphicFrameMkLst>
        </pc:graphicFrameChg>
        <pc:graphicFrameChg chg="add del">
          <ac:chgData name="Yadav, Pratiksha V" userId="S::pyadav@calstatela.edu::bf35a226-c25d-4d63-a162-cc789bac717e" providerId="AD" clId="Web-{D05B1B0B-4773-4A6D-A17A-D94C4CFA9F45}" dt="2022-05-13T00:36:42.431" v="47"/>
          <ac:graphicFrameMkLst>
            <pc:docMk/>
            <pc:sldMk cId="285539052" sldId="261"/>
            <ac:graphicFrameMk id="140" creationId="{8A930DCB-6259-35E0-EC54-C3C6CE3F2C5D}"/>
          </ac:graphicFrameMkLst>
        </pc:graphicFrameChg>
      </pc:sldChg>
      <pc:sldChg chg="modSp">
        <pc:chgData name="Yadav, Pratiksha V" userId="S::pyadav@calstatela.edu::bf35a226-c25d-4d63-a162-cc789bac717e" providerId="AD" clId="Web-{D05B1B0B-4773-4A6D-A17A-D94C4CFA9F45}" dt="2022-05-12T18:07:32.827" v="14" actId="20577"/>
        <pc:sldMkLst>
          <pc:docMk/>
          <pc:sldMk cId="195601089" sldId="264"/>
        </pc:sldMkLst>
        <pc:spChg chg="mod">
          <ac:chgData name="Yadav, Pratiksha V" userId="S::pyadav@calstatela.edu::bf35a226-c25d-4d63-a162-cc789bac717e" providerId="AD" clId="Web-{D05B1B0B-4773-4A6D-A17A-D94C4CFA9F45}" dt="2022-05-12T18:07:32.827" v="14" actId="20577"/>
          <ac:spMkLst>
            <pc:docMk/>
            <pc:sldMk cId="195601089" sldId="264"/>
            <ac:spMk id="3" creationId="{66F7D4DB-CFF5-5DC3-2572-65E1C5019D0E}"/>
          </ac:spMkLst>
        </pc:spChg>
      </pc:sldChg>
      <pc:sldChg chg="modSp">
        <pc:chgData name="Yadav, Pratiksha V" userId="S::pyadav@calstatela.edu::bf35a226-c25d-4d63-a162-cc789bac717e" providerId="AD" clId="Web-{D05B1B0B-4773-4A6D-A17A-D94C4CFA9F45}" dt="2022-05-12T23:50:49.662" v="24" actId="20577"/>
        <pc:sldMkLst>
          <pc:docMk/>
          <pc:sldMk cId="3519740833" sldId="268"/>
        </pc:sldMkLst>
        <pc:spChg chg="mod">
          <ac:chgData name="Yadav, Pratiksha V" userId="S::pyadav@calstatela.edu::bf35a226-c25d-4d63-a162-cc789bac717e" providerId="AD" clId="Web-{D05B1B0B-4773-4A6D-A17A-D94C4CFA9F45}" dt="2022-05-12T23:50:49.662" v="24" actId="20577"/>
          <ac:spMkLst>
            <pc:docMk/>
            <pc:sldMk cId="3519740833" sldId="268"/>
            <ac:spMk id="3" creationId="{835E0D5A-9B72-A498-EAD7-66096DF08FE7}"/>
          </ac:spMkLst>
        </pc:spChg>
      </pc:sldChg>
      <pc:sldChg chg="modSp">
        <pc:chgData name="Yadav, Pratiksha V" userId="S::pyadav@calstatela.edu::bf35a226-c25d-4d63-a162-cc789bac717e" providerId="AD" clId="Web-{D05B1B0B-4773-4A6D-A17A-D94C4CFA9F45}" dt="2022-05-12T23:50:13.285" v="18" actId="20577"/>
        <pc:sldMkLst>
          <pc:docMk/>
          <pc:sldMk cId="1000574822" sldId="288"/>
        </pc:sldMkLst>
        <pc:spChg chg="mod">
          <ac:chgData name="Yadav, Pratiksha V" userId="S::pyadav@calstatela.edu::bf35a226-c25d-4d63-a162-cc789bac717e" providerId="AD" clId="Web-{D05B1B0B-4773-4A6D-A17A-D94C4CFA9F45}" dt="2022-05-12T23:50:13.285" v="18" actId="20577"/>
          <ac:spMkLst>
            <pc:docMk/>
            <pc:sldMk cId="1000574822" sldId="288"/>
            <ac:spMk id="3" creationId="{D0AF8DA8-E632-872B-E3D6-C5A45E299993}"/>
          </ac:spMkLst>
        </pc:spChg>
      </pc:sldChg>
      <pc:sldChg chg="modSp">
        <pc:chgData name="Yadav, Pratiksha V" userId="S::pyadav@calstatela.edu::bf35a226-c25d-4d63-a162-cc789bac717e" providerId="AD" clId="Web-{D05B1B0B-4773-4A6D-A17A-D94C4CFA9F45}" dt="2022-05-12T23:50:36.333" v="21" actId="20577"/>
        <pc:sldMkLst>
          <pc:docMk/>
          <pc:sldMk cId="3891501715" sldId="289"/>
        </pc:sldMkLst>
        <pc:spChg chg="mod">
          <ac:chgData name="Yadav, Pratiksha V" userId="S::pyadav@calstatela.edu::bf35a226-c25d-4d63-a162-cc789bac717e" providerId="AD" clId="Web-{D05B1B0B-4773-4A6D-A17A-D94C4CFA9F45}" dt="2022-05-12T23:50:36.333" v="21" actId="20577"/>
          <ac:spMkLst>
            <pc:docMk/>
            <pc:sldMk cId="3891501715" sldId="289"/>
            <ac:spMk id="3" creationId="{A2C2A9D3-3B3C-1D63-7E36-2BA97460C79D}"/>
          </ac:spMkLst>
        </pc:spChg>
      </pc:sldChg>
      <pc:sldChg chg="modSp">
        <pc:chgData name="Yadav, Pratiksha V" userId="S::pyadav@calstatela.edu::bf35a226-c25d-4d63-a162-cc789bac717e" providerId="AD" clId="Web-{D05B1B0B-4773-4A6D-A17A-D94C4CFA9F45}" dt="2022-05-12T23:49:52.346" v="16" actId="20577"/>
        <pc:sldMkLst>
          <pc:docMk/>
          <pc:sldMk cId="1148698125" sldId="290"/>
        </pc:sldMkLst>
        <pc:spChg chg="mod">
          <ac:chgData name="Yadav, Pratiksha V" userId="S::pyadav@calstatela.edu::bf35a226-c25d-4d63-a162-cc789bac717e" providerId="AD" clId="Web-{D05B1B0B-4773-4A6D-A17A-D94C4CFA9F45}" dt="2022-05-12T23:49:52.346" v="16" actId="20577"/>
          <ac:spMkLst>
            <pc:docMk/>
            <pc:sldMk cId="1148698125" sldId="290"/>
            <ac:spMk id="3" creationId="{D7C4B78C-3243-B8EB-0541-8833A1B6449D}"/>
          </ac:spMkLst>
        </pc:spChg>
      </pc:sldChg>
      <pc:sldChg chg="modSp">
        <pc:chgData name="Yadav, Pratiksha V" userId="S::pyadav@calstatela.edu::bf35a226-c25d-4d63-a162-cc789bac717e" providerId="AD" clId="Web-{D05B1B0B-4773-4A6D-A17A-D94C4CFA9F45}" dt="2022-05-12T23:51:38.149" v="32" actId="20577"/>
        <pc:sldMkLst>
          <pc:docMk/>
          <pc:sldMk cId="3138511797" sldId="291"/>
        </pc:sldMkLst>
        <pc:spChg chg="mod">
          <ac:chgData name="Yadav, Pratiksha V" userId="S::pyadav@calstatela.edu::bf35a226-c25d-4d63-a162-cc789bac717e" providerId="AD" clId="Web-{D05B1B0B-4773-4A6D-A17A-D94C4CFA9F45}" dt="2022-05-12T23:51:38.149" v="32" actId="20577"/>
          <ac:spMkLst>
            <pc:docMk/>
            <pc:sldMk cId="3138511797" sldId="291"/>
            <ac:spMk id="3" creationId="{B3E0F423-6FDF-72A5-7DB6-F0D4B102F658}"/>
          </ac:spMkLst>
        </pc:spChg>
      </pc:sldChg>
      <pc:sldChg chg="modSp">
        <pc:chgData name="Yadav, Pratiksha V" userId="S::pyadav@calstatela.edu::bf35a226-c25d-4d63-a162-cc789bac717e" providerId="AD" clId="Web-{D05B1B0B-4773-4A6D-A17A-D94C4CFA9F45}" dt="2022-05-12T23:55:40.398" v="33" actId="1076"/>
        <pc:sldMkLst>
          <pc:docMk/>
          <pc:sldMk cId="3346378155" sldId="292"/>
        </pc:sldMkLst>
        <pc:spChg chg="mod">
          <ac:chgData name="Yadav, Pratiksha V" userId="S::pyadav@calstatela.edu::bf35a226-c25d-4d63-a162-cc789bac717e" providerId="AD" clId="Web-{D05B1B0B-4773-4A6D-A17A-D94C4CFA9F45}" dt="2022-05-12T23:51:16.429" v="28" actId="20577"/>
          <ac:spMkLst>
            <pc:docMk/>
            <pc:sldMk cId="3346378155" sldId="292"/>
            <ac:spMk id="3" creationId="{219D6719-9047-45D7-953A-703D972662F8}"/>
          </ac:spMkLst>
        </pc:spChg>
        <pc:picChg chg="mod">
          <ac:chgData name="Yadav, Pratiksha V" userId="S::pyadav@calstatela.edu::bf35a226-c25d-4d63-a162-cc789bac717e" providerId="AD" clId="Web-{D05B1B0B-4773-4A6D-A17A-D94C4CFA9F45}" dt="2022-05-12T23:55:40.398" v="33" actId="1076"/>
          <ac:picMkLst>
            <pc:docMk/>
            <pc:sldMk cId="3346378155" sldId="292"/>
            <ac:picMk id="5" creationId="{0C64DF6D-5144-1DF3-F6DD-C88EA3835364}"/>
          </ac:picMkLst>
        </pc:picChg>
      </pc:sldChg>
    </pc:docChg>
  </pc:docChgLst>
  <pc:docChgLst>
    <pc:chgData name="Yadav, Pratiksha V" userId="S::pyadav@calstatela.edu::bf35a226-c25d-4d63-a162-cc789bac717e" providerId="AD" clId="Web-{9EA49CAF-B6DF-4B72-B653-A89F91E58463}"/>
    <pc:docChg chg="addSld delSld modSld sldOrd">
      <pc:chgData name="Yadav, Pratiksha V" userId="S::pyadav@calstatela.edu::bf35a226-c25d-4d63-a162-cc789bac717e" providerId="AD" clId="Web-{9EA49CAF-B6DF-4B72-B653-A89F91E58463}" dt="2022-05-02T19:43:45.919" v="475" actId="20577"/>
      <pc:docMkLst>
        <pc:docMk/>
      </pc:docMkLst>
      <pc:sldChg chg="modSp">
        <pc:chgData name="Yadav, Pratiksha V" userId="S::pyadav@calstatela.edu::bf35a226-c25d-4d63-a162-cc789bac717e" providerId="AD" clId="Web-{9EA49CAF-B6DF-4B72-B653-A89F91E58463}" dt="2022-05-02T18:37:36.569" v="140" actId="20577"/>
        <pc:sldMkLst>
          <pc:docMk/>
          <pc:sldMk cId="607743591" sldId="259"/>
        </pc:sldMkLst>
        <pc:spChg chg="mod">
          <ac:chgData name="Yadav, Pratiksha V" userId="S::pyadav@calstatela.edu::bf35a226-c25d-4d63-a162-cc789bac717e" providerId="AD" clId="Web-{9EA49CAF-B6DF-4B72-B653-A89F91E58463}" dt="2022-05-02T18:37:36.569" v="140" actId="20577"/>
          <ac:spMkLst>
            <pc:docMk/>
            <pc:sldMk cId="607743591" sldId="259"/>
            <ac:spMk id="2" creationId="{AD6CECB3-DFD8-81F6-F2E8-6EC75D4B0EAC}"/>
          </ac:spMkLst>
        </pc:spChg>
      </pc:sldChg>
      <pc:sldChg chg="modSp">
        <pc:chgData name="Yadav, Pratiksha V" userId="S::pyadav@calstatela.edu::bf35a226-c25d-4d63-a162-cc789bac717e" providerId="AD" clId="Web-{9EA49CAF-B6DF-4B72-B653-A89F91E58463}" dt="2022-05-02T18:43:33.875" v="179" actId="20577"/>
        <pc:sldMkLst>
          <pc:docMk/>
          <pc:sldMk cId="195601089" sldId="264"/>
        </pc:sldMkLst>
        <pc:spChg chg="mod">
          <ac:chgData name="Yadav, Pratiksha V" userId="S::pyadav@calstatela.edu::bf35a226-c25d-4d63-a162-cc789bac717e" providerId="AD" clId="Web-{9EA49CAF-B6DF-4B72-B653-A89F91E58463}" dt="2022-05-02T18:43:33.875" v="179" actId="20577"/>
          <ac:spMkLst>
            <pc:docMk/>
            <pc:sldMk cId="195601089" sldId="264"/>
            <ac:spMk id="2" creationId="{0CCE4803-6CA0-4C53-37E7-92F58E2DE2A6}"/>
          </ac:spMkLst>
        </pc:spChg>
      </pc:sldChg>
      <pc:sldChg chg="addSp delSp modSp mod setBg">
        <pc:chgData name="Yadav, Pratiksha V" userId="S::pyadav@calstatela.edu::bf35a226-c25d-4d63-a162-cc789bac717e" providerId="AD" clId="Web-{9EA49CAF-B6DF-4B72-B653-A89F91E58463}" dt="2022-05-02T19:38:50.208" v="416"/>
        <pc:sldMkLst>
          <pc:docMk/>
          <pc:sldMk cId="472735009" sldId="265"/>
        </pc:sldMkLst>
        <pc:spChg chg="mod">
          <ac:chgData name="Yadav, Pratiksha V" userId="S::pyadav@calstatela.edu::bf35a226-c25d-4d63-a162-cc789bac717e" providerId="AD" clId="Web-{9EA49CAF-B6DF-4B72-B653-A89F91E58463}" dt="2022-05-02T19:38:50.208" v="416"/>
          <ac:spMkLst>
            <pc:docMk/>
            <pc:sldMk cId="472735009" sldId="265"/>
            <ac:spMk id="2" creationId="{E4A94CCB-E237-DD52-A3E6-56F10D5863E9}"/>
          </ac:spMkLst>
        </pc:spChg>
        <pc:spChg chg="mod ord">
          <ac:chgData name="Yadav, Pratiksha V" userId="S::pyadav@calstatela.edu::bf35a226-c25d-4d63-a162-cc789bac717e" providerId="AD" clId="Web-{9EA49CAF-B6DF-4B72-B653-A89F91E58463}" dt="2022-05-02T19:38:50.208" v="416"/>
          <ac:spMkLst>
            <pc:docMk/>
            <pc:sldMk cId="472735009" sldId="265"/>
            <ac:spMk id="3" creationId="{3D95AD1F-5790-0DB7-4E90-AE5233E4682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38:50.208" v="416"/>
          <ac:spMkLst>
            <pc:docMk/>
            <pc:sldMk cId="472735009" sldId="265"/>
            <ac:spMk id="11" creationId="{4CFCD50F-4BF3-4733-BD42-5567080A7017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38:50.208" v="416"/>
          <ac:spMkLst>
            <pc:docMk/>
            <pc:sldMk cId="472735009" sldId="265"/>
            <ac:spMk id="13" creationId="{97C2466A-2320-4205-BDC2-056CD8BC2C53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38:50.208" v="416"/>
          <ac:spMkLst>
            <pc:docMk/>
            <pc:sldMk cId="472735009" sldId="265"/>
            <ac:spMk id="15" creationId="{C24F77B6-3AFC-4981-A39A-15994073E10F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38:50.208" v="416"/>
          <ac:spMkLst>
            <pc:docMk/>
            <pc:sldMk cId="472735009" sldId="265"/>
            <ac:spMk id="19" creationId="{B7D21A87-2874-4438-84BA-E02F7C632784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38:50.208" v="416"/>
          <ac:spMkLst>
            <pc:docMk/>
            <pc:sldMk cId="472735009" sldId="265"/>
            <ac:spMk id="21" creationId="{0B0A69F5-520C-404C-9614-071AAE13870F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38:50.208" v="416"/>
          <ac:spMkLst>
            <pc:docMk/>
            <pc:sldMk cId="472735009" sldId="265"/>
            <ac:spMk id="23" creationId="{54D683B1-E7B7-4AF5-8BF1-00757F13FBE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38:50.208" v="416"/>
          <ac:spMkLst>
            <pc:docMk/>
            <pc:sldMk cId="472735009" sldId="265"/>
            <ac:spMk id="25" creationId="{7B07ECB0-AC96-4F4F-AB0C-44EA1353CE09}"/>
          </ac:spMkLst>
        </pc:spChg>
        <pc:picChg chg="add del mod">
          <ac:chgData name="Yadav, Pratiksha V" userId="S::pyadav@calstatela.edu::bf35a226-c25d-4d63-a162-cc789bac717e" providerId="AD" clId="Web-{9EA49CAF-B6DF-4B72-B653-A89F91E58463}" dt="2022-05-02T19:38:15.332" v="414"/>
          <ac:picMkLst>
            <pc:docMk/>
            <pc:sldMk cId="472735009" sldId="265"/>
            <ac:picMk id="4" creationId="{AE596AFA-018C-C460-A482-EE5DA95FC465}"/>
          </ac:picMkLst>
        </pc:picChg>
        <pc:picChg chg="mod">
          <ac:chgData name="Yadav, Pratiksha V" userId="S::pyadav@calstatela.edu::bf35a226-c25d-4d63-a162-cc789bac717e" providerId="AD" clId="Web-{9EA49CAF-B6DF-4B72-B653-A89F91E58463}" dt="2022-05-02T19:38:50.208" v="416"/>
          <ac:picMkLst>
            <pc:docMk/>
            <pc:sldMk cId="472735009" sldId="265"/>
            <ac:picMk id="5" creationId="{73F179F6-7B28-55F6-E1AA-A0202CDDA064}"/>
          </ac:picMkLst>
        </pc:picChg>
        <pc:picChg chg="mod">
          <ac:chgData name="Yadav, Pratiksha V" userId="S::pyadav@calstatela.edu::bf35a226-c25d-4d63-a162-cc789bac717e" providerId="AD" clId="Web-{9EA49CAF-B6DF-4B72-B653-A89F91E58463}" dt="2022-05-02T19:38:50.208" v="416"/>
          <ac:picMkLst>
            <pc:docMk/>
            <pc:sldMk cId="472735009" sldId="265"/>
            <ac:picMk id="6" creationId="{4D1C3673-4907-781D-C5C8-289816F5D96A}"/>
          </ac:picMkLst>
        </pc:picChg>
        <pc:cxnChg chg="add del">
          <ac:chgData name="Yadav, Pratiksha V" userId="S::pyadav@calstatela.edu::bf35a226-c25d-4d63-a162-cc789bac717e" providerId="AD" clId="Web-{9EA49CAF-B6DF-4B72-B653-A89F91E58463}" dt="2022-05-02T19:38:50.208" v="416"/>
          <ac:cxnSpMkLst>
            <pc:docMk/>
            <pc:sldMk cId="472735009" sldId="265"/>
            <ac:cxnSpMk id="17" creationId="{E622A300-A12E-4C3D-A574-71AFFA8F2B51}"/>
          </ac:cxnSpMkLst>
        </pc:cxnChg>
      </pc:sldChg>
      <pc:sldChg chg="addSp delSp modSp mod setBg">
        <pc:chgData name="Yadav, Pratiksha V" userId="S::pyadav@calstatela.edu::bf35a226-c25d-4d63-a162-cc789bac717e" providerId="AD" clId="Web-{9EA49CAF-B6DF-4B72-B653-A89F91E58463}" dt="2022-05-02T19:40:06.835" v="472"/>
        <pc:sldMkLst>
          <pc:docMk/>
          <pc:sldMk cId="269169401" sldId="266"/>
        </pc:sldMkLst>
        <pc:spChg chg="mod">
          <ac:chgData name="Yadav, Pratiksha V" userId="S::pyadav@calstatela.edu::bf35a226-c25d-4d63-a162-cc789bac717e" providerId="AD" clId="Web-{9EA49CAF-B6DF-4B72-B653-A89F91E58463}" dt="2022-05-02T18:47:07.349" v="198"/>
          <ac:spMkLst>
            <pc:docMk/>
            <pc:sldMk cId="269169401" sldId="266"/>
            <ac:spMk id="2" creationId="{D81DA8F8-925D-2CA2-5886-B9C00779A62E}"/>
          </ac:spMkLst>
        </pc:spChg>
        <pc:spChg chg="add del mod">
          <ac:chgData name="Yadav, Pratiksha V" userId="S::pyadav@calstatela.edu::bf35a226-c25d-4d63-a162-cc789bac717e" providerId="AD" clId="Web-{9EA49CAF-B6DF-4B72-B653-A89F91E58463}" dt="2022-05-02T19:39:49.678" v="463" actId="20577"/>
          <ac:spMkLst>
            <pc:docMk/>
            <pc:sldMk cId="269169401" sldId="266"/>
            <ac:spMk id="3" creationId="{613689B2-621C-51EE-E53F-0E1F6DA76E9A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7:07.349" v="198"/>
          <ac:spMkLst>
            <pc:docMk/>
            <pc:sldMk cId="269169401" sldId="266"/>
            <ac:spMk id="8" creationId="{311973C2-EB8B-452A-A698-4A252FD3AE28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6:28.520" v="194"/>
          <ac:spMkLst>
            <pc:docMk/>
            <pc:sldMk cId="269169401" sldId="266"/>
            <ac:spMk id="9" creationId="{F4C359F3-25B2-4E2B-8713-5583EAF4C18E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7:07.349" v="198"/>
          <ac:spMkLst>
            <pc:docMk/>
            <pc:sldMk cId="269169401" sldId="266"/>
            <ac:spMk id="10" creationId="{10162E77-11AD-44A7-84EC-40C59EEFBD2E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6:28.520" v="194"/>
          <ac:spMkLst>
            <pc:docMk/>
            <pc:sldMk cId="269169401" sldId="266"/>
            <ac:spMk id="11" creationId="{B026EB53-A064-438C-B0CD-AC1503631ACC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7:07.349" v="198"/>
          <ac:spMkLst>
            <pc:docMk/>
            <pc:sldMk cId="269169401" sldId="266"/>
            <ac:spMk id="14" creationId="{613689B2-621C-51EE-E53F-0E1F6DA76E9A}"/>
          </ac:spMkLst>
        </pc:spChg>
        <pc:graphicFrameChg chg="add del">
          <ac:chgData name="Yadav, Pratiksha V" userId="S::pyadav@calstatela.edu::bf35a226-c25d-4d63-a162-cc789bac717e" providerId="AD" clId="Web-{9EA49CAF-B6DF-4B72-B653-A89F91E58463}" dt="2022-05-02T18:46:56.833" v="196"/>
          <ac:graphicFrameMkLst>
            <pc:docMk/>
            <pc:sldMk cId="269169401" sldId="266"/>
            <ac:graphicFrameMk id="6" creationId="{F48D73D6-808D-DE48-554F-63E329CF1ADC}"/>
          </ac:graphicFrameMkLst>
        </pc:graphicFrameChg>
        <pc:picChg chg="add del">
          <ac:chgData name="Yadav, Pratiksha V" userId="S::pyadav@calstatela.edu::bf35a226-c25d-4d63-a162-cc789bac717e" providerId="AD" clId="Web-{9EA49CAF-B6DF-4B72-B653-A89F91E58463}" dt="2022-05-02T18:46:28.520" v="194"/>
          <ac:picMkLst>
            <pc:docMk/>
            <pc:sldMk cId="269169401" sldId="266"/>
            <ac:picMk id="5" creationId="{DE682244-43D1-2D7B-3A3A-F0FA23793946}"/>
          </ac:picMkLst>
        </pc:picChg>
        <pc:picChg chg="add del">
          <ac:chgData name="Yadav, Pratiksha V" userId="S::pyadav@calstatela.edu::bf35a226-c25d-4d63-a162-cc789bac717e" providerId="AD" clId="Web-{9EA49CAF-B6DF-4B72-B653-A89F91E58463}" dt="2022-05-02T18:47:07.349" v="198"/>
          <ac:picMkLst>
            <pc:docMk/>
            <pc:sldMk cId="269169401" sldId="266"/>
            <ac:picMk id="12" creationId="{8A1FDDA5-B95D-EE05-3052-2221966F9E2D}"/>
          </ac:picMkLst>
        </pc:picChg>
        <pc:picChg chg="add del mod">
          <ac:chgData name="Yadav, Pratiksha V" userId="S::pyadav@calstatela.edu::bf35a226-c25d-4d63-a162-cc789bac717e" providerId="AD" clId="Web-{9EA49CAF-B6DF-4B72-B653-A89F91E58463}" dt="2022-05-02T19:40:06.835" v="472"/>
          <ac:picMkLst>
            <pc:docMk/>
            <pc:sldMk cId="269169401" sldId="266"/>
            <ac:picMk id="15" creationId="{9D63FF87-2B52-1D92-043C-A09C4CC73576}"/>
          </ac:picMkLst>
        </pc:picChg>
        <pc:cxnChg chg="add del">
          <ac:chgData name="Yadav, Pratiksha V" userId="S::pyadav@calstatela.edu::bf35a226-c25d-4d63-a162-cc789bac717e" providerId="AD" clId="Web-{9EA49CAF-B6DF-4B72-B653-A89F91E58463}" dt="2022-05-02T18:47:07.349" v="198"/>
          <ac:cxnSpMkLst>
            <pc:docMk/>
            <pc:sldMk cId="269169401" sldId="266"/>
            <ac:cxnSpMk id="13" creationId="{5AB158E9-1B40-4CD6-95F0-95CA11DF7B7A}"/>
          </ac:cxnSpMkLst>
        </pc:cxnChg>
      </pc:sldChg>
      <pc:sldChg chg="modSp">
        <pc:chgData name="Yadav, Pratiksha V" userId="S::pyadav@calstatela.edu::bf35a226-c25d-4d63-a162-cc789bac717e" providerId="AD" clId="Web-{9EA49CAF-B6DF-4B72-B653-A89F91E58463}" dt="2022-05-02T18:38:20.383" v="141" actId="20577"/>
        <pc:sldMkLst>
          <pc:docMk/>
          <pc:sldMk cId="382902839" sldId="269"/>
        </pc:sldMkLst>
        <pc:spChg chg="mod">
          <ac:chgData name="Yadav, Pratiksha V" userId="S::pyadav@calstatela.edu::bf35a226-c25d-4d63-a162-cc789bac717e" providerId="AD" clId="Web-{9EA49CAF-B6DF-4B72-B653-A89F91E58463}" dt="2022-05-02T18:38:20.383" v="141" actId="20577"/>
          <ac:spMkLst>
            <pc:docMk/>
            <pc:sldMk cId="382902839" sldId="269"/>
            <ac:spMk id="130" creationId="{C41B630E-994B-C4AC-8383-9C39CF9BCA70}"/>
          </ac:spMkLst>
        </pc:spChg>
      </pc:sldChg>
      <pc:sldChg chg="addSp delSp modSp new mod ord setBg">
        <pc:chgData name="Yadav, Pratiksha V" userId="S::pyadav@calstatela.edu::bf35a226-c25d-4d63-a162-cc789bac717e" providerId="AD" clId="Web-{9EA49CAF-B6DF-4B72-B653-A89F91E58463}" dt="2022-05-02T18:45:31.222" v="190"/>
        <pc:sldMkLst>
          <pc:docMk/>
          <pc:sldMk cId="2271805523" sldId="272"/>
        </pc:sldMkLst>
        <pc:spChg chg="mod">
          <ac:chgData name="Yadav, Pratiksha V" userId="S::pyadav@calstatela.edu::bf35a226-c25d-4d63-a162-cc789bac717e" providerId="AD" clId="Web-{9EA49CAF-B6DF-4B72-B653-A89F91E58463}" dt="2022-05-02T18:45:31.222" v="190"/>
          <ac:spMkLst>
            <pc:docMk/>
            <pc:sldMk cId="2271805523" sldId="272"/>
            <ac:spMk id="2" creationId="{3A9F0C54-F4D9-8567-C440-25250E9E11E0}"/>
          </ac:spMkLst>
        </pc:spChg>
        <pc:spChg chg="del">
          <ac:chgData name="Yadav, Pratiksha V" userId="S::pyadav@calstatela.edu::bf35a226-c25d-4d63-a162-cc789bac717e" providerId="AD" clId="Web-{9EA49CAF-B6DF-4B72-B653-A89F91E58463}" dt="2022-05-02T18:04:23.050" v="2"/>
          <ac:spMkLst>
            <pc:docMk/>
            <pc:sldMk cId="2271805523" sldId="272"/>
            <ac:spMk id="3" creationId="{3748E4DA-82FA-9BD2-178D-F995A467C560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08:05.665" v="16"/>
          <ac:spMkLst>
            <pc:docMk/>
            <pc:sldMk cId="2271805523" sldId="272"/>
            <ac:spMk id="8" creationId="{D1A4EB08-FA59-216E-AA20-4DCC6AADF1D9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08:05.665" v="16"/>
          <ac:spMkLst>
            <pc:docMk/>
            <pc:sldMk cId="2271805523" sldId="272"/>
            <ac:spMk id="11" creationId="{C33BF9DD-8A45-4EEE-B231-0A14D322E5F9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08:05.665" v="16"/>
          <ac:spMkLst>
            <pc:docMk/>
            <pc:sldMk cId="2271805523" sldId="272"/>
            <ac:spMk id="15" creationId="{D5FBCAC9-BD8B-4F3B-AD74-EF37D4211349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08:05.665" v="16"/>
          <ac:spMkLst>
            <pc:docMk/>
            <pc:sldMk cId="2271805523" sldId="272"/>
            <ac:spMk id="17" creationId="{9556C5A8-AD7E-4CE7-87BE-9EA3B5E1786F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08:13.322" v="18"/>
          <ac:spMkLst>
            <pc:docMk/>
            <pc:sldMk cId="2271805523" sldId="272"/>
            <ac:spMk id="19" creationId="{284B70D5-875B-433D-BDBD-1522A85D6C1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08:13.322" v="18"/>
          <ac:spMkLst>
            <pc:docMk/>
            <pc:sldMk cId="2271805523" sldId="272"/>
            <ac:spMk id="21" creationId="{C1912CED-AA8B-7B0F-F179-096F5A9D6313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08:13.322" v="18"/>
          <ac:spMkLst>
            <pc:docMk/>
            <pc:sldMk cId="2271805523" sldId="272"/>
            <ac:spMk id="22" creationId="{1E299956-A9E7-4FC1-A0B1-D590CA9730E8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08:13.322" v="18"/>
          <ac:spMkLst>
            <pc:docMk/>
            <pc:sldMk cId="2271805523" sldId="272"/>
            <ac:spMk id="23" creationId="{17FC539C-B783-4B03-9F9E-D13430F3F64F}"/>
          </ac:spMkLst>
        </pc:spChg>
        <pc:spChg chg="add">
          <ac:chgData name="Yadav, Pratiksha V" userId="S::pyadav@calstatela.edu::bf35a226-c25d-4d63-a162-cc789bac717e" providerId="AD" clId="Web-{9EA49CAF-B6DF-4B72-B653-A89F91E58463}" dt="2022-05-02T18:08:13.322" v="19"/>
          <ac:spMkLst>
            <pc:docMk/>
            <pc:sldMk cId="2271805523" sldId="272"/>
            <ac:spMk id="25" creationId="{990D0034-F768-41E7-85D4-F38C4DE85770}"/>
          </ac:spMkLst>
        </pc:spChg>
        <pc:spChg chg="add">
          <ac:chgData name="Yadav, Pratiksha V" userId="S::pyadav@calstatela.edu::bf35a226-c25d-4d63-a162-cc789bac717e" providerId="AD" clId="Web-{9EA49CAF-B6DF-4B72-B653-A89F91E58463}" dt="2022-05-02T18:08:13.322" v="19"/>
          <ac:spMkLst>
            <pc:docMk/>
            <pc:sldMk cId="2271805523" sldId="272"/>
            <ac:spMk id="26" creationId="{C4F7E42D-8B5A-4FC8-81CD-9E60171F7FA8}"/>
          </ac:spMkLst>
        </pc:spChg>
        <pc:spChg chg="add mod">
          <ac:chgData name="Yadav, Pratiksha V" userId="S::pyadav@calstatela.edu::bf35a226-c25d-4d63-a162-cc789bac717e" providerId="AD" clId="Web-{9EA49CAF-B6DF-4B72-B653-A89F91E58463}" dt="2022-05-02T18:19:41.620" v="86" actId="14100"/>
          <ac:spMkLst>
            <pc:docMk/>
            <pc:sldMk cId="2271805523" sldId="272"/>
            <ac:spMk id="27" creationId="{09B051BA-B8F0-B4CC-164A-EFDB1F41BE52}"/>
          </ac:spMkLst>
        </pc:spChg>
        <pc:spChg chg="add">
          <ac:chgData name="Yadav, Pratiksha V" userId="S::pyadav@calstatela.edu::bf35a226-c25d-4d63-a162-cc789bac717e" providerId="AD" clId="Web-{9EA49CAF-B6DF-4B72-B653-A89F91E58463}" dt="2022-05-02T18:08:13.322" v="19"/>
          <ac:spMkLst>
            <pc:docMk/>
            <pc:sldMk cId="2271805523" sldId="272"/>
            <ac:spMk id="28" creationId="{8C04651D-B9F4-4935-A02D-364153FBDF54}"/>
          </ac:spMkLst>
        </pc:spChg>
        <pc:picChg chg="add mod ord">
          <ac:chgData name="Yadav, Pratiksha V" userId="S::pyadav@calstatela.edu::bf35a226-c25d-4d63-a162-cc789bac717e" providerId="AD" clId="Web-{9EA49CAF-B6DF-4B72-B653-A89F91E58463}" dt="2022-05-02T18:08:21.947" v="20" actId="14100"/>
          <ac:picMkLst>
            <pc:docMk/>
            <pc:sldMk cId="2271805523" sldId="272"/>
            <ac:picMk id="4" creationId="{6E56C831-BD68-97B0-6119-909C9EE6B5E1}"/>
          </ac:picMkLst>
        </pc:picChg>
        <pc:cxnChg chg="add del">
          <ac:chgData name="Yadav, Pratiksha V" userId="S::pyadav@calstatela.edu::bf35a226-c25d-4d63-a162-cc789bac717e" providerId="AD" clId="Web-{9EA49CAF-B6DF-4B72-B653-A89F91E58463}" dt="2022-05-02T18:08:05.665" v="16"/>
          <ac:cxnSpMkLst>
            <pc:docMk/>
            <pc:sldMk cId="2271805523" sldId="272"/>
            <ac:cxnSpMk id="13" creationId="{9020DCC9-F851-4562-BB20-1AB3C51BFD08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08:13.322" v="18"/>
          <ac:cxnSpMkLst>
            <pc:docMk/>
            <pc:sldMk cId="2271805523" sldId="272"/>
            <ac:cxnSpMk id="20" creationId="{C947DF4A-614C-4B4C-8B80-E5B9D8E8CFED}"/>
          </ac:cxnSpMkLst>
        </pc:cxnChg>
      </pc:sldChg>
      <pc:sldChg chg="new del">
        <pc:chgData name="Yadav, Pratiksha V" userId="S::pyadav@calstatela.edu::bf35a226-c25d-4d63-a162-cc789bac717e" providerId="AD" clId="Web-{9EA49CAF-B6DF-4B72-B653-A89F91E58463}" dt="2022-05-02T18:15:13.629" v="75"/>
        <pc:sldMkLst>
          <pc:docMk/>
          <pc:sldMk cId="3046882588" sldId="273"/>
        </pc:sldMkLst>
      </pc:sldChg>
      <pc:sldChg chg="addSp delSp modSp new ord addAnim delAnim">
        <pc:chgData name="Yadav, Pratiksha V" userId="S::pyadav@calstatela.edu::bf35a226-c25d-4d63-a162-cc789bac717e" providerId="AD" clId="Web-{9EA49CAF-B6DF-4B72-B653-A89F91E58463}" dt="2022-05-02T18:49:17.790" v="200"/>
        <pc:sldMkLst>
          <pc:docMk/>
          <pc:sldMk cId="3212491486" sldId="274"/>
        </pc:sldMkLst>
        <pc:spChg chg="add del mod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2" creationId="{CCF1A292-0E8F-63D3-507E-36804FD7C3A2}"/>
          </ac:spMkLst>
        </pc:spChg>
        <pc:spChg chg="del">
          <ac:chgData name="Yadav, Pratiksha V" userId="S::pyadav@calstatela.edu::bf35a226-c25d-4d63-a162-cc789bac717e" providerId="AD" clId="Web-{9EA49CAF-B6DF-4B72-B653-A89F91E58463}" dt="2022-05-02T18:10:38.403" v="24"/>
          <ac:spMkLst>
            <pc:docMk/>
            <pc:sldMk cId="3212491486" sldId="274"/>
            <ac:spMk id="3" creationId="{E01173D8-4219-24D9-DB21-D23A72ADE06E}"/>
          </ac:spMkLst>
        </pc:spChg>
        <pc:spChg chg="mod">
          <ac:chgData name="Yadav, Pratiksha V" userId="S::pyadav@calstatela.edu::bf35a226-c25d-4d63-a162-cc789bac717e" providerId="AD" clId="Web-{9EA49CAF-B6DF-4B72-B653-A89F91E58463}" dt="2022-05-02T18:15:22.645" v="76"/>
          <ac:spMkLst>
            <pc:docMk/>
            <pc:sldMk cId="3212491486" sldId="274"/>
            <ac:spMk id="7" creationId="{C4A9985F-70D2-9213-BC57-8BEF0D9C1C03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44" v="139"/>
          <ac:spMkLst>
            <pc:docMk/>
            <pc:sldMk cId="3212491486" sldId="274"/>
            <ac:spMk id="19" creationId="{F85B92BC-678C-4E14-97E6-3227DEF8637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44" v="139"/>
          <ac:spMkLst>
            <pc:docMk/>
            <pc:sldMk cId="3212491486" sldId="274"/>
            <ac:spMk id="22" creationId="{25C8D2C1-DA83-420D-9635-D52CE066B5DA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44" v="139"/>
          <ac:spMkLst>
            <pc:docMk/>
            <pc:sldMk cId="3212491486" sldId="274"/>
            <ac:spMk id="26" creationId="{434F74C9-6A0B-409E-AD1C-45B58BE91BB8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44" v="139"/>
          <ac:spMkLst>
            <pc:docMk/>
            <pc:sldMk cId="3212491486" sldId="274"/>
            <ac:spMk id="28" creationId="{F452A527-3631-41ED-858D-3777A7D1496A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44" v="139"/>
          <ac:spMkLst>
            <pc:docMk/>
            <pc:sldMk cId="3212491486" sldId="274"/>
            <ac:spMk id="29" creationId="{D2644120-A6B9-4D5C-8A60-E2F4CC220E77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28" v="138"/>
          <ac:spMkLst>
            <pc:docMk/>
            <pc:sldMk cId="3212491486" sldId="274"/>
            <ac:spMk id="31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28" v="138"/>
          <ac:spMkLst>
            <pc:docMk/>
            <pc:sldMk cId="3212491486" sldId="274"/>
            <ac:spMk id="32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11.959" v="136"/>
          <ac:spMkLst>
            <pc:docMk/>
            <pc:sldMk cId="3212491486" sldId="274"/>
            <ac:spMk id="34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28" v="138"/>
          <ac:spMkLst>
            <pc:docMk/>
            <pc:sldMk cId="3212491486" sldId="274"/>
            <ac:spMk id="35" creationId="{C4AAA502-5435-489E-9538-3A40E6C7146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11.959" v="136"/>
          <ac:spMkLst>
            <pc:docMk/>
            <pc:sldMk cId="3212491486" sldId="274"/>
            <ac:spMk id="36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28" v="138"/>
          <ac:spMkLst>
            <pc:docMk/>
            <pc:sldMk cId="3212491486" sldId="274"/>
            <ac:spMk id="39" creationId="{DE42378B-2E28-4810-8421-7A473A40E376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11.959" v="136"/>
          <ac:spMkLst>
            <pc:docMk/>
            <pc:sldMk cId="3212491486" sldId="274"/>
            <ac:spMk id="40" creationId="{EB1836F0-F9E0-4D93-9BDD-7EEC6EA05F7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20.428" v="138"/>
          <ac:spMkLst>
            <pc:docMk/>
            <pc:sldMk cId="3212491486" sldId="274"/>
            <ac:spMk id="41" creationId="{0D91DD17-237F-4811-BC0E-128EB1BD7CFE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8:47.665" v="143"/>
          <ac:spMkLst>
            <pc:docMk/>
            <pc:sldMk cId="3212491486" sldId="274"/>
            <ac:spMk id="43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11.959" v="136"/>
          <ac:spMkLst>
            <pc:docMk/>
            <pc:sldMk cId="3212491486" sldId="274"/>
            <ac:spMk id="44" creationId="{6D2F28D1-82F9-40FE-935C-85ECF7660D2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8:47.665" v="143"/>
          <ac:spMkLst>
            <pc:docMk/>
            <pc:sldMk cId="3212491486" sldId="274"/>
            <ac:spMk id="45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7:11.959" v="136"/>
          <ac:spMkLst>
            <pc:docMk/>
            <pc:sldMk cId="3212491486" sldId="274"/>
            <ac:spMk id="46" creationId="{4B670E93-2F53-48FC-AB6C-E99E22D17F3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8:47.665" v="143"/>
          <ac:spMkLst>
            <pc:docMk/>
            <pc:sldMk cId="3212491486" sldId="274"/>
            <ac:spMk id="48" creationId="{FA4CD5CB-D209-4D70-8CA4-629731C59219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8:47.665" v="143"/>
          <ac:spMkLst>
            <pc:docMk/>
            <pc:sldMk cId="3212491486" sldId="274"/>
            <ac:spMk id="50" creationId="{B4C27B90-DF2B-4D00-BA07-18ED774CD2F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8:47.665" v="143"/>
          <ac:spMkLst>
            <pc:docMk/>
            <pc:sldMk cId="3212491486" sldId="274"/>
            <ac:spMk id="51" creationId="{593ACC25-C262-417A-8AA9-0641C772BDB6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21.573" v="163"/>
          <ac:spMkLst>
            <pc:docMk/>
            <pc:sldMk cId="3212491486" sldId="274"/>
            <ac:spMk id="56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21.573" v="163"/>
          <ac:spMkLst>
            <pc:docMk/>
            <pc:sldMk cId="3212491486" sldId="274"/>
            <ac:spMk id="58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21.573" v="163"/>
          <ac:spMkLst>
            <pc:docMk/>
            <pc:sldMk cId="3212491486" sldId="274"/>
            <ac:spMk id="62" creationId="{5AE6C737-FF55-4064-94B7-0B21D2EB6045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21.573" v="163"/>
          <ac:spMkLst>
            <pc:docMk/>
            <pc:sldMk cId="3212491486" sldId="274"/>
            <ac:spMk id="66" creationId="{D8218D9F-38B6-4AE0-9051-5434D19A5277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21.573" v="163"/>
          <ac:spMkLst>
            <pc:docMk/>
            <pc:sldMk cId="3212491486" sldId="274"/>
            <ac:spMk id="68" creationId="{2D3DCA99-84AF-487A-BF72-91C5FA6B0B70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31.089" v="165"/>
          <ac:spMkLst>
            <pc:docMk/>
            <pc:sldMk cId="3212491486" sldId="274"/>
            <ac:spMk id="70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31.089" v="165"/>
          <ac:spMkLst>
            <pc:docMk/>
            <pc:sldMk cId="3212491486" sldId="274"/>
            <ac:spMk id="71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17.167" v="162"/>
          <ac:spMkLst>
            <pc:docMk/>
            <pc:sldMk cId="3212491486" sldId="274"/>
            <ac:spMk id="73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31.089" v="165"/>
          <ac:spMkLst>
            <pc:docMk/>
            <pc:sldMk cId="3212491486" sldId="274"/>
            <ac:spMk id="74" creationId="{C4AAA502-5435-489E-9538-3A40E6C7146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17.167" v="162"/>
          <ac:spMkLst>
            <pc:docMk/>
            <pc:sldMk cId="3212491486" sldId="274"/>
            <ac:spMk id="75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31.089" v="165"/>
          <ac:spMkLst>
            <pc:docMk/>
            <pc:sldMk cId="3212491486" sldId="274"/>
            <ac:spMk id="78" creationId="{DE42378B-2E28-4810-8421-7A473A40E376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17.167" v="162"/>
          <ac:spMkLst>
            <pc:docMk/>
            <pc:sldMk cId="3212491486" sldId="274"/>
            <ac:spMk id="79" creationId="{AE220058-3FCE-496E-ADF2-D8A6961F39F6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31.089" v="165"/>
          <ac:spMkLst>
            <pc:docMk/>
            <pc:sldMk cId="3212491486" sldId="274"/>
            <ac:spMk id="80" creationId="{0D91DD17-237F-4811-BC0E-128EB1BD7CFE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45" v="171"/>
          <ac:spMkLst>
            <pc:docMk/>
            <pc:sldMk cId="3212491486" sldId="274"/>
            <ac:spMk id="82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17.167" v="162"/>
          <ac:spMkLst>
            <pc:docMk/>
            <pc:sldMk cId="3212491486" sldId="274"/>
            <ac:spMk id="83" creationId="{3E9C5090-7D25-41E3-A6D3-CCAEE505E785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45" v="171"/>
          <ac:spMkLst>
            <pc:docMk/>
            <pc:sldMk cId="3212491486" sldId="274"/>
            <ac:spMk id="84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17.167" v="162"/>
          <ac:spMkLst>
            <pc:docMk/>
            <pc:sldMk cId="3212491486" sldId="274"/>
            <ac:spMk id="85" creationId="{11BF8809-0DAC-41E5-A212-ACB4A01BE95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11.542" v="159"/>
          <ac:spMkLst>
            <pc:docMk/>
            <pc:sldMk cId="3212491486" sldId="274"/>
            <ac:spMk id="87" creationId="{AE1AF813-2D2F-4B78-9216-388AF161EDAA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0:11.542" v="159"/>
          <ac:spMkLst>
            <pc:docMk/>
            <pc:sldMk cId="3212491486" sldId="274"/>
            <ac:spMk id="88" creationId="{C47181D2-95D5-4439-9BDF-14D4FDC7BD80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9:55.948" v="153"/>
          <ac:spMkLst>
            <pc:docMk/>
            <pc:sldMk cId="3212491486" sldId="274"/>
            <ac:spMk id="90" creationId="{C2579DAE-C141-48DB-810E-C070C300819E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45" v="171"/>
          <ac:spMkLst>
            <pc:docMk/>
            <pc:sldMk cId="3212491486" sldId="274"/>
            <ac:spMk id="91" creationId="{FA4CD5CB-D209-4D70-8CA4-629731C59219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9:55.948" v="153"/>
          <ac:spMkLst>
            <pc:docMk/>
            <pc:sldMk cId="3212491486" sldId="274"/>
            <ac:spMk id="92" creationId="{02FD90C3-6350-4D5B-9738-6E94EDF30F74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9:55.948" v="153"/>
          <ac:spMkLst>
            <pc:docMk/>
            <pc:sldMk cId="3212491486" sldId="274"/>
            <ac:spMk id="94" creationId="{41497DE5-0939-4D1D-9350-0C5E1B209C68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45" v="171"/>
          <ac:spMkLst>
            <pc:docMk/>
            <pc:sldMk cId="3212491486" sldId="274"/>
            <ac:spMk id="95" creationId="{B4C27B90-DF2B-4D00-BA07-18ED774CD2F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9:55.948" v="153"/>
          <ac:spMkLst>
            <pc:docMk/>
            <pc:sldMk cId="3212491486" sldId="274"/>
            <ac:spMk id="96" creationId="{5CCC70ED-6C63-4537-B7EB-51990D6C0A6F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45" v="171"/>
          <ac:spMkLst>
            <pc:docMk/>
            <pc:sldMk cId="3212491486" sldId="274"/>
            <ac:spMk id="97" creationId="{593ACC25-C262-417A-8AA9-0641C772BDB6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39:55.948" v="153"/>
          <ac:spMkLst>
            <pc:docMk/>
            <pc:sldMk cId="3212491486" sldId="274"/>
            <ac:spMk id="98" creationId="{B76E24C1-2968-40DC-A36E-F6B85F0F0752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00" creationId="{11BF8809-0DAC-41E5-A212-ACB4A01BE95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29" v="170"/>
          <ac:spMkLst>
            <pc:docMk/>
            <pc:sldMk cId="3212491486" sldId="274"/>
            <ac:spMk id="102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29" v="170"/>
          <ac:spMkLst>
            <pc:docMk/>
            <pc:sldMk cId="3212491486" sldId="274"/>
            <ac:spMk id="104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29" v="170"/>
          <ac:spMkLst>
            <pc:docMk/>
            <pc:sldMk cId="3212491486" sldId="274"/>
            <ac:spMk id="108" creationId="{EB1836F0-F9E0-4D93-9BDD-7EEC6EA05F7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29" v="170"/>
          <ac:spMkLst>
            <pc:docMk/>
            <pc:sldMk cId="3212491486" sldId="274"/>
            <ac:spMk id="112" creationId="{6D2F28D1-82F9-40FE-935C-85ECF7660D2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2:06.529" v="170"/>
          <ac:spMkLst>
            <pc:docMk/>
            <pc:sldMk cId="3212491486" sldId="274"/>
            <ac:spMk id="114" creationId="{4B670E93-2F53-48FC-AB6C-E99E22D17F3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5"/>
          <ac:spMkLst>
            <pc:docMk/>
            <pc:sldMk cId="3212491486" sldId="274"/>
            <ac:spMk id="116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5"/>
          <ac:spMkLst>
            <pc:docMk/>
            <pc:sldMk cId="3212491486" sldId="274"/>
            <ac:spMk id="117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5"/>
          <ac:spMkLst>
            <pc:docMk/>
            <pc:sldMk cId="3212491486" sldId="274"/>
            <ac:spMk id="119" creationId="{FA4CD5CB-D209-4D70-8CA4-629731C59219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5"/>
          <ac:spMkLst>
            <pc:docMk/>
            <pc:sldMk cId="3212491486" sldId="274"/>
            <ac:spMk id="121" creationId="{B4C27B90-DF2B-4D00-BA07-18ED774CD2F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5"/>
          <ac:spMkLst>
            <pc:docMk/>
            <pc:sldMk cId="3212491486" sldId="274"/>
            <ac:spMk id="122" creationId="{593ACC25-C262-417A-8AA9-0641C772BDB6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4"/>
          <ac:spMkLst>
            <pc:docMk/>
            <pc:sldMk cId="3212491486" sldId="274"/>
            <ac:spMk id="127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4"/>
          <ac:spMkLst>
            <pc:docMk/>
            <pc:sldMk cId="3212491486" sldId="274"/>
            <ac:spMk id="129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4"/>
          <ac:spMkLst>
            <pc:docMk/>
            <pc:sldMk cId="3212491486" sldId="274"/>
            <ac:spMk id="133" creationId="{C4AAA502-5435-489E-9538-3A40E6C7146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4"/>
          <ac:spMkLst>
            <pc:docMk/>
            <pc:sldMk cId="3212491486" sldId="274"/>
            <ac:spMk id="137" creationId="{DE42378B-2E28-4810-8421-7A473A40E376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00.733" v="174"/>
          <ac:spMkLst>
            <pc:docMk/>
            <pc:sldMk cId="3212491486" sldId="274"/>
            <ac:spMk id="139" creationId="{0D91DD17-237F-4811-BC0E-128EB1BD7CFE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56.532" v="180"/>
          <ac:spMkLst>
            <pc:docMk/>
            <pc:sldMk cId="3212491486" sldId="274"/>
            <ac:spMk id="141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56.532" v="180"/>
          <ac:spMkLst>
            <pc:docMk/>
            <pc:sldMk cId="3212491486" sldId="274"/>
            <ac:spMk id="142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56.532" v="180"/>
          <ac:spMkLst>
            <pc:docMk/>
            <pc:sldMk cId="3212491486" sldId="274"/>
            <ac:spMk id="144" creationId="{FA4CD5CB-D209-4D70-8CA4-629731C59219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56.532" v="180"/>
          <ac:spMkLst>
            <pc:docMk/>
            <pc:sldMk cId="3212491486" sldId="274"/>
            <ac:spMk id="146" creationId="{B4C27B90-DF2B-4D00-BA07-18ED774CD2F1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3:56.532" v="180"/>
          <ac:spMkLst>
            <pc:docMk/>
            <pc:sldMk cId="3212491486" sldId="274"/>
            <ac:spMk id="147" creationId="{593ACC25-C262-417A-8AA9-0641C772BDB6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49" creationId="{4E4490D0-3672-446A-AC12-B4830333BDD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50" creationId="{39CB82C2-DF65-4EC1-8280-F201D50F570B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52" creationId="{AE220058-3FCE-496E-ADF2-D8A6961F39F6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54" creationId="{3E9C5090-7D25-41E3-A6D3-CCAEE505E785}"/>
          </ac:spMkLst>
        </pc:spChg>
        <pc:spChg chg="add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59" creationId="{4E4490D0-3672-446A-AC12-B4830333BDDD}"/>
          </ac:spMkLst>
        </pc:spChg>
        <pc:spChg chg="add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61" creationId="{39CB82C2-DF65-4EC1-8280-F201D50F570B}"/>
          </ac:spMkLst>
        </pc:spChg>
        <pc:spChg chg="add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65" creationId="{5AE6C737-FF55-4064-94B7-0B21D2EB6045}"/>
          </ac:spMkLst>
        </pc:spChg>
        <pc:spChg chg="add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69" creationId="{D8218D9F-38B6-4AE0-9051-5434D19A5277}"/>
          </ac:spMkLst>
        </pc:spChg>
        <pc:spChg chg="add">
          <ac:chgData name="Yadav, Pratiksha V" userId="S::pyadav@calstatela.edu::bf35a226-c25d-4d63-a162-cc789bac717e" providerId="AD" clId="Web-{9EA49CAF-B6DF-4B72-B653-A89F91E58463}" dt="2022-05-02T18:44:09.610" v="185"/>
          <ac:spMkLst>
            <pc:docMk/>
            <pc:sldMk cId="3212491486" sldId="274"/>
            <ac:spMk id="171" creationId="{2D3DCA99-84AF-487A-BF72-91C5FA6B0B70}"/>
          </ac:spMkLst>
        </pc:spChg>
        <pc:picChg chg="add mod">
          <ac:chgData name="Yadav, Pratiksha V" userId="S::pyadav@calstatela.edu::bf35a226-c25d-4d63-a162-cc789bac717e" providerId="AD" clId="Web-{9EA49CAF-B6DF-4B72-B653-A89F91E58463}" dt="2022-05-02T18:44:09.610" v="185"/>
          <ac:picMkLst>
            <pc:docMk/>
            <pc:sldMk cId="3212491486" sldId="274"/>
            <ac:picMk id="3" creationId="{BE2B7D4C-7E8B-C437-D16F-CDAA1F85641B}"/>
          </ac:picMkLst>
        </pc:picChg>
        <pc:picChg chg="add del mod ord">
          <ac:chgData name="Yadav, Pratiksha V" userId="S::pyadav@calstatela.edu::bf35a226-c25d-4d63-a162-cc789bac717e" providerId="AD" clId="Web-{9EA49CAF-B6DF-4B72-B653-A89F91E58463}" dt="2022-05-02T18:28:58.650" v="119"/>
          <ac:picMkLst>
            <pc:docMk/>
            <pc:sldMk cId="3212491486" sldId="274"/>
            <ac:picMk id="4" creationId="{D4832F48-5D27-6890-7676-1A29613329BA}"/>
          </ac:picMkLst>
        </pc:picChg>
        <pc:cxnChg chg="add del">
          <ac:chgData name="Yadav, Pratiksha V" userId="S::pyadav@calstatela.edu::bf35a226-c25d-4d63-a162-cc789bac717e" providerId="AD" clId="Web-{9EA49CAF-B6DF-4B72-B653-A89F91E58463}" dt="2022-05-02T18:37:20.444" v="139"/>
          <ac:cxnSpMkLst>
            <pc:docMk/>
            <pc:sldMk cId="3212491486" sldId="274"/>
            <ac:cxnSpMk id="17" creationId="{D28A9C89-B313-458F-9C85-515930A51A93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37:20.444" v="139"/>
          <ac:cxnSpMkLst>
            <pc:docMk/>
            <pc:sldMk cId="3212491486" sldId="274"/>
            <ac:cxnSpMk id="27" creationId="{F5486A9D-1265-4B57-91E6-68E666B978BC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37:20.428" v="138"/>
          <ac:cxnSpMkLst>
            <pc:docMk/>
            <pc:sldMk cId="3212491486" sldId="274"/>
            <ac:cxnSpMk id="33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37:20.428" v="138"/>
          <ac:cxnSpMkLst>
            <pc:docMk/>
            <pc:sldMk cId="3212491486" sldId="274"/>
            <ac:cxnSpMk id="37" creationId="{C9AC0290-4702-4519-B0F4-C2A46880997B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37:11.959" v="136"/>
          <ac:cxnSpMkLst>
            <pc:docMk/>
            <pc:sldMk cId="3212491486" sldId="274"/>
            <ac:cxnSpMk id="38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37:11.959" v="136"/>
          <ac:cxnSpMkLst>
            <pc:docMk/>
            <pc:sldMk cId="3212491486" sldId="274"/>
            <ac:cxnSpMk id="42" creationId="{7A49EFD3-A806-4D59-99F1-AA9AFAE4EF71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38:47.665" v="143"/>
          <ac:cxnSpMkLst>
            <pc:docMk/>
            <pc:sldMk cId="3212491486" sldId="274"/>
            <ac:cxnSpMk id="47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38:47.665" v="143"/>
          <ac:cxnSpMkLst>
            <pc:docMk/>
            <pc:sldMk cId="3212491486" sldId="274"/>
            <ac:cxnSpMk id="49" creationId="{5C6A2BAE-B461-4B55-8E1F-0722ABDD1393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0:21.573" v="163"/>
          <ac:cxnSpMkLst>
            <pc:docMk/>
            <pc:sldMk cId="3212491486" sldId="274"/>
            <ac:cxnSpMk id="60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0:21.573" v="163"/>
          <ac:cxnSpMkLst>
            <pc:docMk/>
            <pc:sldMk cId="3212491486" sldId="274"/>
            <ac:cxnSpMk id="64" creationId="{6B5B1DD8-6224-4137-8621-32982B00F9FC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0:31.089" v="165"/>
          <ac:cxnSpMkLst>
            <pc:docMk/>
            <pc:sldMk cId="3212491486" sldId="274"/>
            <ac:cxnSpMk id="72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0:31.089" v="165"/>
          <ac:cxnSpMkLst>
            <pc:docMk/>
            <pc:sldMk cId="3212491486" sldId="274"/>
            <ac:cxnSpMk id="76" creationId="{C9AC0290-4702-4519-B0F4-C2A46880997B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0:17.167" v="162"/>
          <ac:cxnSpMkLst>
            <pc:docMk/>
            <pc:sldMk cId="3212491486" sldId="274"/>
            <ac:cxnSpMk id="77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0:17.167" v="162"/>
          <ac:cxnSpMkLst>
            <pc:docMk/>
            <pc:sldMk cId="3212491486" sldId="274"/>
            <ac:cxnSpMk id="81" creationId="{E193F809-7E50-4AAD-8E26-878207931CB5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2:06.545" v="171"/>
          <ac:cxnSpMkLst>
            <pc:docMk/>
            <pc:sldMk cId="3212491486" sldId="274"/>
            <ac:cxnSpMk id="89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2:06.545" v="171"/>
          <ac:cxnSpMkLst>
            <pc:docMk/>
            <pc:sldMk cId="3212491486" sldId="274"/>
            <ac:cxnSpMk id="93" creationId="{5C6A2BAE-B461-4B55-8E1F-0722ABDD1393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2:06.529" v="170"/>
          <ac:cxnSpMkLst>
            <pc:docMk/>
            <pc:sldMk cId="3212491486" sldId="274"/>
            <ac:cxnSpMk id="106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2:06.529" v="170"/>
          <ac:cxnSpMkLst>
            <pc:docMk/>
            <pc:sldMk cId="3212491486" sldId="274"/>
            <ac:cxnSpMk id="110" creationId="{7A49EFD3-A806-4D59-99F1-AA9AFAE4EF71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3:00.733" v="175"/>
          <ac:cxnSpMkLst>
            <pc:docMk/>
            <pc:sldMk cId="3212491486" sldId="274"/>
            <ac:cxnSpMk id="118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3:00.733" v="175"/>
          <ac:cxnSpMkLst>
            <pc:docMk/>
            <pc:sldMk cId="3212491486" sldId="274"/>
            <ac:cxnSpMk id="120" creationId="{5C6A2BAE-B461-4B55-8E1F-0722ABDD1393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3:00.733" v="174"/>
          <ac:cxnSpMkLst>
            <pc:docMk/>
            <pc:sldMk cId="3212491486" sldId="274"/>
            <ac:cxnSpMk id="131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3:00.733" v="174"/>
          <ac:cxnSpMkLst>
            <pc:docMk/>
            <pc:sldMk cId="3212491486" sldId="274"/>
            <ac:cxnSpMk id="135" creationId="{C9AC0290-4702-4519-B0F4-C2A46880997B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3:56.532" v="180"/>
          <ac:cxnSpMkLst>
            <pc:docMk/>
            <pc:sldMk cId="3212491486" sldId="274"/>
            <ac:cxnSpMk id="143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3:56.532" v="180"/>
          <ac:cxnSpMkLst>
            <pc:docMk/>
            <pc:sldMk cId="3212491486" sldId="274"/>
            <ac:cxnSpMk id="145" creationId="{5C6A2BAE-B461-4B55-8E1F-0722ABDD1393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4:09.610" v="185"/>
          <ac:cxnSpMkLst>
            <pc:docMk/>
            <pc:sldMk cId="3212491486" sldId="274"/>
            <ac:cxnSpMk id="151" creationId="{7E1D4427-852B-4B37-8E76-0E9F1810BA2A}"/>
          </ac:cxnSpMkLst>
        </pc:cxnChg>
        <pc:cxnChg chg="add del">
          <ac:chgData name="Yadav, Pratiksha V" userId="S::pyadav@calstatela.edu::bf35a226-c25d-4d63-a162-cc789bac717e" providerId="AD" clId="Web-{9EA49CAF-B6DF-4B72-B653-A89F91E58463}" dt="2022-05-02T18:44:09.610" v="185"/>
          <ac:cxnSpMkLst>
            <pc:docMk/>
            <pc:sldMk cId="3212491486" sldId="274"/>
            <ac:cxnSpMk id="153" creationId="{E193F809-7E50-4AAD-8E26-878207931CB5}"/>
          </ac:cxnSpMkLst>
        </pc:cxnChg>
        <pc:cxnChg chg="add">
          <ac:chgData name="Yadav, Pratiksha V" userId="S::pyadav@calstatela.edu::bf35a226-c25d-4d63-a162-cc789bac717e" providerId="AD" clId="Web-{9EA49CAF-B6DF-4B72-B653-A89F91E58463}" dt="2022-05-02T18:44:09.610" v="185"/>
          <ac:cxnSpMkLst>
            <pc:docMk/>
            <pc:sldMk cId="3212491486" sldId="274"/>
            <ac:cxnSpMk id="163" creationId="{7E1D4427-852B-4B37-8E76-0E9F1810BA2A}"/>
          </ac:cxnSpMkLst>
        </pc:cxnChg>
        <pc:cxnChg chg="add">
          <ac:chgData name="Yadav, Pratiksha V" userId="S::pyadav@calstatela.edu::bf35a226-c25d-4d63-a162-cc789bac717e" providerId="AD" clId="Web-{9EA49CAF-B6DF-4B72-B653-A89F91E58463}" dt="2022-05-02T18:44:09.610" v="185"/>
          <ac:cxnSpMkLst>
            <pc:docMk/>
            <pc:sldMk cId="3212491486" sldId="274"/>
            <ac:cxnSpMk id="167" creationId="{6B5B1DD8-6224-4137-8621-32982B00F9FC}"/>
          </ac:cxnSpMkLst>
        </pc:cxnChg>
      </pc:sldChg>
      <pc:sldChg chg="addSp delSp modSp new ord">
        <pc:chgData name="Yadav, Pratiksha V" userId="S::pyadav@calstatela.edu::bf35a226-c25d-4d63-a162-cc789bac717e" providerId="AD" clId="Web-{9EA49CAF-B6DF-4B72-B653-A89F91E58463}" dt="2022-05-02T18:26:30.521" v="111" actId="1076"/>
        <pc:sldMkLst>
          <pc:docMk/>
          <pc:sldMk cId="1640892804" sldId="275"/>
        </pc:sldMkLst>
        <pc:spChg chg="mod">
          <ac:chgData name="Yadav, Pratiksha V" userId="S::pyadav@calstatela.edu::bf35a226-c25d-4d63-a162-cc789bac717e" providerId="AD" clId="Web-{9EA49CAF-B6DF-4B72-B653-A89F91E58463}" dt="2022-05-02T18:14:52.800" v="74" actId="20577"/>
          <ac:spMkLst>
            <pc:docMk/>
            <pc:sldMk cId="1640892804" sldId="275"/>
            <ac:spMk id="2" creationId="{A1C4F41E-A6B5-82D0-DFB4-2B7E505FB05A}"/>
          </ac:spMkLst>
        </pc:spChg>
        <pc:spChg chg="del">
          <ac:chgData name="Yadav, Pratiksha V" userId="S::pyadav@calstatela.edu::bf35a226-c25d-4d63-a162-cc789bac717e" providerId="AD" clId="Web-{9EA49CAF-B6DF-4B72-B653-A89F91E58463}" dt="2022-05-02T18:14:33.487" v="54"/>
          <ac:spMkLst>
            <pc:docMk/>
            <pc:sldMk cId="1640892804" sldId="275"/>
            <ac:spMk id="3" creationId="{01765310-436C-80E6-20B0-3BFA4068DCEF}"/>
          </ac:spMkLst>
        </pc:spChg>
        <pc:spChg chg="add mod">
          <ac:chgData name="Yadav, Pratiksha V" userId="S::pyadav@calstatela.edu::bf35a226-c25d-4d63-a162-cc789bac717e" providerId="AD" clId="Web-{9EA49CAF-B6DF-4B72-B653-A89F91E58463}" dt="2022-05-02T18:20:37.106" v="107" actId="20577"/>
          <ac:spMkLst>
            <pc:docMk/>
            <pc:sldMk cId="1640892804" sldId="275"/>
            <ac:spMk id="3" creationId="{45F6E36D-AE76-6D77-D7D2-17F1B83CE423}"/>
          </ac:spMkLst>
        </pc:spChg>
        <pc:picChg chg="add mod ord">
          <ac:chgData name="Yadav, Pratiksha V" userId="S::pyadav@calstatela.edu::bf35a226-c25d-4d63-a162-cc789bac717e" providerId="AD" clId="Web-{9EA49CAF-B6DF-4B72-B653-A89F91E58463}" dt="2022-05-02T18:26:30.521" v="111" actId="1076"/>
          <ac:picMkLst>
            <pc:docMk/>
            <pc:sldMk cId="1640892804" sldId="275"/>
            <ac:picMk id="4" creationId="{D6E47E54-A446-D3AB-48AE-74C8C6830F4B}"/>
          </ac:picMkLst>
        </pc:picChg>
      </pc:sldChg>
      <pc:sldChg chg="addSp delSp modSp new ord">
        <pc:chgData name="Yadav, Pratiksha V" userId="S::pyadav@calstatela.edu::bf35a226-c25d-4d63-a162-cc789bac717e" providerId="AD" clId="Web-{9EA49CAF-B6DF-4B72-B653-A89F91E58463}" dt="2022-05-02T18:35:35.941" v="132" actId="14100"/>
        <pc:sldMkLst>
          <pc:docMk/>
          <pc:sldMk cId="694178903" sldId="276"/>
        </pc:sldMkLst>
        <pc:spChg chg="mod">
          <ac:chgData name="Yadav, Pratiksha V" userId="S::pyadav@calstatela.edu::bf35a226-c25d-4d63-a162-cc789bac717e" providerId="AD" clId="Web-{9EA49CAF-B6DF-4B72-B653-A89F91E58463}" dt="2022-05-02T18:12:33.906" v="50" actId="20577"/>
          <ac:spMkLst>
            <pc:docMk/>
            <pc:sldMk cId="694178903" sldId="276"/>
            <ac:spMk id="3" creationId="{CAE6C2B1-246C-E874-BF7D-94E13C3D92CA}"/>
          </ac:spMkLst>
        </pc:spChg>
        <pc:picChg chg="add del mod">
          <ac:chgData name="Yadav, Pratiksha V" userId="S::pyadav@calstatela.edu::bf35a226-c25d-4d63-a162-cc789bac717e" providerId="AD" clId="Web-{9EA49CAF-B6DF-4B72-B653-A89F91E58463}" dt="2022-05-02T18:34:55.628" v="128"/>
          <ac:picMkLst>
            <pc:docMk/>
            <pc:sldMk cId="694178903" sldId="276"/>
            <ac:picMk id="4" creationId="{11485A99-16B2-CBDD-AE7F-B5200168F699}"/>
          </ac:picMkLst>
        </pc:picChg>
        <pc:picChg chg="add mod">
          <ac:chgData name="Yadav, Pratiksha V" userId="S::pyadav@calstatela.edu::bf35a226-c25d-4d63-a162-cc789bac717e" providerId="AD" clId="Web-{9EA49CAF-B6DF-4B72-B653-A89F91E58463}" dt="2022-05-02T18:35:35.941" v="132" actId="14100"/>
          <ac:picMkLst>
            <pc:docMk/>
            <pc:sldMk cId="694178903" sldId="276"/>
            <ac:picMk id="10" creationId="{AEFA6E32-CE3C-EA4B-A725-679DA8B8BDAF}"/>
          </ac:picMkLst>
        </pc:picChg>
      </pc:sldChg>
      <pc:sldChg chg="modSp">
        <pc:chgData name="Yadav, Pratiksha V" userId="S::pyadav@calstatela.edu::bf35a226-c25d-4d63-a162-cc789bac717e" providerId="AD" clId="Web-{9EA49CAF-B6DF-4B72-B653-A89F91E58463}" dt="2022-05-02T18:45:43.659" v="192" actId="20577"/>
        <pc:sldMkLst>
          <pc:docMk/>
          <pc:sldMk cId="140047806" sldId="277"/>
        </pc:sldMkLst>
        <pc:spChg chg="mod">
          <ac:chgData name="Yadav, Pratiksha V" userId="S::pyadav@calstatela.edu::bf35a226-c25d-4d63-a162-cc789bac717e" providerId="AD" clId="Web-{9EA49CAF-B6DF-4B72-B653-A89F91E58463}" dt="2022-05-02T18:45:43.659" v="192" actId="20577"/>
          <ac:spMkLst>
            <pc:docMk/>
            <pc:sldMk cId="140047806" sldId="277"/>
            <ac:spMk id="2" creationId="{6844E3AA-5744-1274-262B-D1A3175880AC}"/>
          </ac:spMkLst>
        </pc:spChg>
      </pc:sldChg>
      <pc:sldChg chg="addSp delSp modSp">
        <pc:chgData name="Yadav, Pratiksha V" userId="S::pyadav@calstatela.edu::bf35a226-c25d-4d63-a162-cc789bac717e" providerId="AD" clId="Web-{9EA49CAF-B6DF-4B72-B653-A89F91E58463}" dt="2022-05-02T18:52:47.123" v="202"/>
        <pc:sldMkLst>
          <pc:docMk/>
          <pc:sldMk cId="1821985530" sldId="278"/>
        </pc:sldMkLst>
        <pc:spChg chg="del">
          <ac:chgData name="Yadav, Pratiksha V" userId="S::pyadav@calstatela.edu::bf35a226-c25d-4d63-a162-cc789bac717e" providerId="AD" clId="Web-{9EA49CAF-B6DF-4B72-B653-A89F91E58463}" dt="2022-05-02T18:28:09.539" v="118"/>
          <ac:spMkLst>
            <pc:docMk/>
            <pc:sldMk cId="1821985530" sldId="278"/>
            <ac:spMk id="4" creationId="{A6B46E3A-657B-75C6-B716-CC05F7DFA408}"/>
          </ac:spMkLst>
        </pc:spChg>
        <pc:spChg chg="add del mod">
          <ac:chgData name="Yadav, Pratiksha V" userId="S::pyadav@calstatela.edu::bf35a226-c25d-4d63-a162-cc789bac717e" providerId="AD" clId="Web-{9EA49CAF-B6DF-4B72-B653-A89F91E58463}" dt="2022-05-02T18:52:47.123" v="202"/>
          <ac:spMkLst>
            <pc:docMk/>
            <pc:sldMk cId="1821985530" sldId="278"/>
            <ac:spMk id="7" creationId="{A0C7CCA3-C943-DBB7-A31A-C621CCC2C9DE}"/>
          </ac:spMkLst>
        </pc:spChg>
        <pc:picChg chg="add del mod ord">
          <ac:chgData name="Yadav, Pratiksha V" userId="S::pyadav@calstatela.edu::bf35a226-c25d-4d63-a162-cc789bac717e" providerId="AD" clId="Web-{9EA49CAF-B6DF-4B72-B653-A89F91E58463}" dt="2022-05-02T18:52:47.123" v="202"/>
          <ac:picMkLst>
            <pc:docMk/>
            <pc:sldMk cId="1821985530" sldId="278"/>
            <ac:picMk id="5" creationId="{BB0AE173-DFDD-7C8C-45DF-269D56CA99B1}"/>
          </ac:picMkLst>
        </pc:picChg>
      </pc:sldChg>
      <pc:sldChg chg="new del">
        <pc:chgData name="Yadav, Pratiksha V" userId="S::pyadav@calstatela.edu::bf35a226-c25d-4d63-a162-cc789bac717e" providerId="AD" clId="Web-{9EA49CAF-B6DF-4B72-B653-A89F91E58463}" dt="2022-05-02T18:17:19.679" v="79"/>
        <pc:sldMkLst>
          <pc:docMk/>
          <pc:sldMk cId="4062665010" sldId="278"/>
        </pc:sldMkLst>
      </pc:sldChg>
      <pc:sldChg chg="new del">
        <pc:chgData name="Yadav, Pratiksha V" userId="S::pyadav@calstatela.edu::bf35a226-c25d-4d63-a162-cc789bac717e" providerId="AD" clId="Web-{9EA49CAF-B6DF-4B72-B653-A89F91E58463}" dt="2022-05-02T18:17:27.023" v="80"/>
        <pc:sldMkLst>
          <pc:docMk/>
          <pc:sldMk cId="1878514584" sldId="279"/>
        </pc:sldMkLst>
      </pc:sldChg>
      <pc:sldChg chg="addSp delSp modSp">
        <pc:chgData name="Yadav, Pratiksha V" userId="S::pyadav@calstatela.edu::bf35a226-c25d-4d63-a162-cc789bac717e" providerId="AD" clId="Web-{9EA49CAF-B6DF-4B72-B653-A89F91E58463}" dt="2022-05-02T18:53:02.717" v="204"/>
        <pc:sldMkLst>
          <pc:docMk/>
          <pc:sldMk cId="1988178568" sldId="279"/>
        </pc:sldMkLst>
        <pc:spChg chg="add del">
          <ac:chgData name="Yadav, Pratiksha V" userId="S::pyadav@calstatela.edu::bf35a226-c25d-4d63-a162-cc789bac717e" providerId="AD" clId="Web-{9EA49CAF-B6DF-4B72-B653-A89F91E58463}" dt="2022-05-02T18:26:58.694" v="112"/>
          <ac:spMkLst>
            <pc:docMk/>
            <pc:sldMk cId="1988178568" sldId="279"/>
            <ac:spMk id="3" creationId="{7402BD54-801F-F589-553A-E24AF0A9F143}"/>
          </ac:spMkLst>
        </pc:spChg>
        <pc:spChg chg="add del mod">
          <ac:chgData name="Yadav, Pratiksha V" userId="S::pyadav@calstatela.edu::bf35a226-c25d-4d63-a162-cc789bac717e" providerId="AD" clId="Web-{9EA49CAF-B6DF-4B72-B653-A89F91E58463}" dt="2022-05-02T18:53:02.717" v="204"/>
          <ac:spMkLst>
            <pc:docMk/>
            <pc:sldMk cId="1988178568" sldId="279"/>
            <ac:spMk id="5" creationId="{4C2CE889-3F71-DBBD-5A74-56DC888E9294}"/>
          </ac:spMkLst>
        </pc:spChg>
        <pc:spChg chg="add del mod">
          <ac:chgData name="Yadav, Pratiksha V" userId="S::pyadav@calstatela.edu::bf35a226-c25d-4d63-a162-cc789bac717e" providerId="AD" clId="Web-{9EA49CAF-B6DF-4B72-B653-A89F91E58463}" dt="2022-05-02T18:31:12.294" v="123"/>
          <ac:spMkLst>
            <pc:docMk/>
            <pc:sldMk cId="1988178568" sldId="279"/>
            <ac:spMk id="9" creationId="{1CD80068-7A03-C2A1-1E1A-E3C3B51EEEE0}"/>
          </ac:spMkLst>
        </pc:spChg>
        <pc:picChg chg="add del mod ord">
          <ac:chgData name="Yadav, Pratiksha V" userId="S::pyadav@calstatela.edu::bf35a226-c25d-4d63-a162-cc789bac717e" providerId="AD" clId="Web-{9EA49CAF-B6DF-4B72-B653-A89F91E58463}" dt="2022-05-02T18:26:10.021" v="110"/>
          <ac:picMkLst>
            <pc:docMk/>
            <pc:sldMk cId="1988178568" sldId="279"/>
            <ac:picMk id="4" creationId="{CC28050F-FB74-9FD5-A98F-A6E8104133B4}"/>
          </ac:picMkLst>
        </pc:picChg>
        <pc:picChg chg="add del mod ord">
          <ac:chgData name="Yadav, Pratiksha V" userId="S::pyadav@calstatela.edu::bf35a226-c25d-4d63-a162-cc789bac717e" providerId="AD" clId="Web-{9EA49CAF-B6DF-4B72-B653-A89F91E58463}" dt="2022-05-02T18:27:37.648" v="117"/>
          <ac:picMkLst>
            <pc:docMk/>
            <pc:sldMk cId="1988178568" sldId="279"/>
            <ac:picMk id="7" creationId="{C5B46174-3FB4-AF01-021A-E3A0E683A3C0}"/>
          </ac:picMkLst>
        </pc:picChg>
        <pc:picChg chg="add del mod ord">
          <ac:chgData name="Yadav, Pratiksha V" userId="S::pyadav@calstatela.edu::bf35a226-c25d-4d63-a162-cc789bac717e" providerId="AD" clId="Web-{9EA49CAF-B6DF-4B72-B653-A89F91E58463}" dt="2022-05-02T18:53:02.717" v="204"/>
          <ac:picMkLst>
            <pc:docMk/>
            <pc:sldMk cId="1988178568" sldId="279"/>
            <ac:picMk id="16" creationId="{4AD9DCBF-7F0E-D19B-F9B5-522D6A00C92E}"/>
          </ac:picMkLst>
        </pc:picChg>
      </pc:sldChg>
      <pc:sldChg chg="addSp delSp modSp new mod ord setBg">
        <pc:chgData name="Yadav, Pratiksha V" userId="S::pyadav@calstatela.edu::bf35a226-c25d-4d63-a162-cc789bac717e" providerId="AD" clId="Web-{9EA49CAF-B6DF-4B72-B653-A89F91E58463}" dt="2022-05-02T19:08:08.006" v="266"/>
        <pc:sldMkLst>
          <pc:docMk/>
          <pc:sldMk cId="1586390347" sldId="280"/>
        </pc:sldMkLst>
        <pc:spChg chg="mod">
          <ac:chgData name="Yadav, Pratiksha V" userId="S::pyadav@calstatela.edu::bf35a226-c25d-4d63-a162-cc789bac717e" providerId="AD" clId="Web-{9EA49CAF-B6DF-4B72-B653-A89F91E58463}" dt="2022-05-02T19:05:36.986" v="246"/>
          <ac:spMkLst>
            <pc:docMk/>
            <pc:sldMk cId="1586390347" sldId="280"/>
            <ac:spMk id="2" creationId="{44B3138C-FCF0-FE1E-EC7A-8D28E3B7FBA6}"/>
          </ac:spMkLst>
        </pc:spChg>
        <pc:spChg chg="del">
          <ac:chgData name="Yadav, Pratiksha V" userId="S::pyadav@calstatela.edu::bf35a226-c25d-4d63-a162-cc789bac717e" providerId="AD" clId="Web-{9EA49CAF-B6DF-4B72-B653-A89F91E58463}" dt="2022-05-02T18:58:59.836" v="206"/>
          <ac:spMkLst>
            <pc:docMk/>
            <pc:sldMk cId="1586390347" sldId="280"/>
            <ac:spMk id="3" creationId="{2F652517-D737-0048-1879-2EF21E4786D3}"/>
          </ac:spMkLst>
        </pc:spChg>
        <pc:spChg chg="add mod">
          <ac:chgData name="Yadav, Pratiksha V" userId="S::pyadav@calstatela.edu::bf35a226-c25d-4d63-a162-cc789bac717e" providerId="AD" clId="Web-{9EA49CAF-B6DF-4B72-B653-A89F91E58463}" dt="2022-05-02T19:07:00.613" v="264" actId="14100"/>
          <ac:spMkLst>
            <pc:docMk/>
            <pc:sldMk cId="1586390347" sldId="280"/>
            <ac:spMk id="3" creationId="{5C924135-C97C-9D1A-8D1E-8775EFA3E140}"/>
          </ac:spMkLst>
        </pc:spChg>
        <pc:spChg chg="add del mod">
          <ac:chgData name="Yadav, Pratiksha V" userId="S::pyadav@calstatela.edu::bf35a226-c25d-4d63-a162-cc789bac717e" providerId="AD" clId="Web-{9EA49CAF-B6DF-4B72-B653-A89F91E58463}" dt="2022-05-02T19:01:36.793" v="213"/>
          <ac:spMkLst>
            <pc:docMk/>
            <pc:sldMk cId="1586390347" sldId="280"/>
            <ac:spMk id="6" creationId="{AD82A49D-52BD-AFB5-FF82-E755A55141D3}"/>
          </ac:spMkLst>
        </pc:spChg>
        <pc:spChg chg="add del mod">
          <ac:chgData name="Yadav, Pratiksha V" userId="S::pyadav@calstatela.edu::bf35a226-c25d-4d63-a162-cc789bac717e" providerId="AD" clId="Web-{9EA49CAF-B6DF-4B72-B653-A89F91E58463}" dt="2022-05-02T19:04:52.719" v="223"/>
          <ac:spMkLst>
            <pc:docMk/>
            <pc:sldMk cId="1586390347" sldId="280"/>
            <ac:spMk id="9" creationId="{74D5068C-A799-E48E-9941-F4C235F90D74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05:36.986" v="246"/>
          <ac:spMkLst>
            <pc:docMk/>
            <pc:sldMk cId="1586390347" sldId="280"/>
            <ac:spMk id="14" creationId="{825D6789-459A-87B0-521F-39B21E56984A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05:36.986" v="246"/>
          <ac:spMkLst>
            <pc:docMk/>
            <pc:sldMk cId="1586390347" sldId="280"/>
            <ac:spMk id="17" creationId="{C33BF9DD-8A45-4EEE-B231-0A14D322E5F9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05:36.986" v="246"/>
          <ac:spMkLst>
            <pc:docMk/>
            <pc:sldMk cId="1586390347" sldId="280"/>
            <ac:spMk id="21" creationId="{D5FBCAC9-BD8B-4F3B-AD74-EF37D4211349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05:36.986" v="246"/>
          <ac:spMkLst>
            <pc:docMk/>
            <pc:sldMk cId="1586390347" sldId="280"/>
            <ac:spMk id="23" creationId="{9556C5A8-AD7E-4CE7-87BE-9EA3B5E1786F}"/>
          </ac:spMkLst>
        </pc:spChg>
        <pc:picChg chg="add del mod ord">
          <ac:chgData name="Yadav, Pratiksha V" userId="S::pyadav@calstatela.edu::bf35a226-c25d-4d63-a162-cc789bac717e" providerId="AD" clId="Web-{9EA49CAF-B6DF-4B72-B653-A89F91E58463}" dt="2022-05-02T18:59:49.181" v="212"/>
          <ac:picMkLst>
            <pc:docMk/>
            <pc:sldMk cId="1586390347" sldId="280"/>
            <ac:picMk id="4" creationId="{EA30080D-0BA9-2FC4-A67C-2F575143D025}"/>
          </ac:picMkLst>
        </pc:picChg>
        <pc:picChg chg="add del mod ord">
          <ac:chgData name="Yadav, Pratiksha V" userId="S::pyadav@calstatela.edu::bf35a226-c25d-4d63-a162-cc789bac717e" providerId="AD" clId="Web-{9EA49CAF-B6DF-4B72-B653-A89F91E58463}" dt="2022-05-02T19:01:53.840" v="215"/>
          <ac:picMkLst>
            <pc:docMk/>
            <pc:sldMk cId="1586390347" sldId="280"/>
            <ac:picMk id="7" creationId="{A7F03E49-6FF5-A5E1-73FD-DC7113618620}"/>
          </ac:picMkLst>
        </pc:picChg>
        <pc:picChg chg="add mod ord">
          <ac:chgData name="Yadav, Pratiksha V" userId="S::pyadav@calstatela.edu::bf35a226-c25d-4d63-a162-cc789bac717e" providerId="AD" clId="Web-{9EA49CAF-B6DF-4B72-B653-A89F91E58463}" dt="2022-05-02T19:07:11.442" v="265" actId="1076"/>
          <ac:picMkLst>
            <pc:docMk/>
            <pc:sldMk cId="1586390347" sldId="280"/>
            <ac:picMk id="10" creationId="{48B96640-5A98-7BFC-51B3-1866A4CD1A01}"/>
          </ac:picMkLst>
        </pc:picChg>
        <pc:cxnChg chg="add del">
          <ac:chgData name="Yadav, Pratiksha V" userId="S::pyadav@calstatela.edu::bf35a226-c25d-4d63-a162-cc789bac717e" providerId="AD" clId="Web-{9EA49CAF-B6DF-4B72-B653-A89F91E58463}" dt="2022-05-02T19:05:36.986" v="246"/>
          <ac:cxnSpMkLst>
            <pc:docMk/>
            <pc:sldMk cId="1586390347" sldId="280"/>
            <ac:cxnSpMk id="19" creationId="{9020DCC9-F851-4562-BB20-1AB3C51BFD08}"/>
          </ac:cxnSpMkLst>
        </pc:cxnChg>
      </pc:sldChg>
      <pc:sldChg chg="addSp delSp modSp new">
        <pc:chgData name="Yadav, Pratiksha V" userId="S::pyadav@calstatela.edu::bf35a226-c25d-4d63-a162-cc789bac717e" providerId="AD" clId="Web-{9EA49CAF-B6DF-4B72-B653-A89F91E58463}" dt="2022-05-02T19:18:24.709" v="412" actId="1076"/>
        <pc:sldMkLst>
          <pc:docMk/>
          <pc:sldMk cId="3796775044" sldId="281"/>
        </pc:sldMkLst>
        <pc:spChg chg="mod">
          <ac:chgData name="Yadav, Pratiksha V" userId="S::pyadav@calstatela.edu::bf35a226-c25d-4d63-a162-cc789bac717e" providerId="AD" clId="Web-{9EA49CAF-B6DF-4B72-B653-A89F91E58463}" dt="2022-05-02T19:18:21.677" v="411" actId="14100"/>
          <ac:spMkLst>
            <pc:docMk/>
            <pc:sldMk cId="3796775044" sldId="281"/>
            <ac:spMk id="4" creationId="{7335D1F6-8F4E-0DD6-CF2E-35D3D7C7481A}"/>
          </ac:spMkLst>
        </pc:spChg>
        <pc:spChg chg="mod">
          <ac:chgData name="Yadav, Pratiksha V" userId="S::pyadav@calstatela.edu::bf35a226-c25d-4d63-a162-cc789bac717e" providerId="AD" clId="Web-{9EA49CAF-B6DF-4B72-B653-A89F91E58463}" dt="2022-05-02T19:13:16.545" v="302" actId="20577"/>
          <ac:spMkLst>
            <pc:docMk/>
            <pc:sldMk cId="3796775044" sldId="281"/>
            <ac:spMk id="5" creationId="{F6989395-F1ED-B086-59C2-42D6B6F8AC2D}"/>
          </ac:spMkLst>
        </pc:spChg>
        <pc:spChg chg="mod">
          <ac:chgData name="Yadav, Pratiksha V" userId="S::pyadav@calstatela.edu::bf35a226-c25d-4d63-a162-cc789bac717e" providerId="AD" clId="Web-{9EA49CAF-B6DF-4B72-B653-A89F91E58463}" dt="2022-05-02T19:15:51.236" v="351" actId="14100"/>
          <ac:spMkLst>
            <pc:docMk/>
            <pc:sldMk cId="3796775044" sldId="281"/>
            <ac:spMk id="6" creationId="{C329B957-54D6-F33F-A401-05049417BD23}"/>
          </ac:spMkLst>
        </pc:spChg>
        <pc:spChg chg="add del mod">
          <ac:chgData name="Yadav, Pratiksha V" userId="S::pyadav@calstatela.edu::bf35a226-c25d-4d63-a162-cc789bac717e" providerId="AD" clId="Web-{9EA49CAF-B6DF-4B72-B653-A89F91E58463}" dt="2022-05-02T19:14:43.672" v="338"/>
          <ac:spMkLst>
            <pc:docMk/>
            <pc:sldMk cId="3796775044" sldId="281"/>
            <ac:spMk id="12" creationId="{3431274D-B4ED-B1A0-E0D4-7340876492B7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03:19.795" v="221"/>
          <ac:spMkLst>
            <pc:docMk/>
            <pc:sldMk cId="3796775044" sldId="281"/>
            <ac:spMk id="13" creationId="{FDE8B479-E636-5784-29B7-4560F8ADF03D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03:17.780" v="220"/>
          <ac:spMkLst>
            <pc:docMk/>
            <pc:sldMk cId="3796775044" sldId="281"/>
            <ac:spMk id="14" creationId="{B441AAA6-001E-80D8-463D-F28C479D2EFD}"/>
          </ac:spMkLst>
        </pc:spChg>
        <pc:spChg chg="add del mod">
          <ac:chgData name="Yadav, Pratiksha V" userId="S::pyadav@calstatela.edu::bf35a226-c25d-4d63-a162-cc789bac717e" providerId="AD" clId="Web-{9EA49CAF-B6DF-4B72-B653-A89F91E58463}" dt="2022-05-02T19:14:45.578" v="339"/>
          <ac:spMkLst>
            <pc:docMk/>
            <pc:sldMk cId="3796775044" sldId="281"/>
            <ac:spMk id="15" creationId="{0F5DC105-12DE-174A-3EB6-34503BE537A5}"/>
          </ac:spMkLst>
        </pc:spChg>
        <pc:spChg chg="add del">
          <ac:chgData name="Yadav, Pratiksha V" userId="S::pyadav@calstatela.edu::bf35a226-c25d-4d63-a162-cc789bac717e" providerId="AD" clId="Web-{9EA49CAF-B6DF-4B72-B653-A89F91E58463}" dt="2022-05-02T19:11:41.433" v="290"/>
          <ac:spMkLst>
            <pc:docMk/>
            <pc:sldMk cId="3796775044" sldId="281"/>
            <ac:spMk id="16" creationId="{816592C8-270C-BC64-6921-E8D7338339A4}"/>
          </ac:spMkLst>
        </pc:spChg>
        <pc:spChg chg="add mod">
          <ac:chgData name="Yadav, Pratiksha V" userId="S::pyadav@calstatela.edu::bf35a226-c25d-4d63-a162-cc789bac717e" providerId="AD" clId="Web-{9EA49CAF-B6DF-4B72-B653-A89F91E58463}" dt="2022-05-02T19:13:35.826" v="307" actId="1076"/>
          <ac:spMkLst>
            <pc:docMk/>
            <pc:sldMk cId="3796775044" sldId="281"/>
            <ac:spMk id="18" creationId="{2777D5A6-413B-F2CC-896D-550D249A399B}"/>
          </ac:spMkLst>
        </pc:spChg>
        <pc:spChg chg="add mod">
          <ac:chgData name="Yadav, Pratiksha V" userId="S::pyadav@calstatela.edu::bf35a226-c25d-4d63-a162-cc789bac717e" providerId="AD" clId="Web-{9EA49CAF-B6DF-4B72-B653-A89F91E58463}" dt="2022-05-02T19:14:51.516" v="341" actId="20577"/>
          <ac:spMkLst>
            <pc:docMk/>
            <pc:sldMk cId="3796775044" sldId="281"/>
            <ac:spMk id="20" creationId="{472FBB81-C13D-33F6-650F-A7910364E051}"/>
          </ac:spMkLst>
        </pc:spChg>
        <pc:spChg chg="add mod">
          <ac:chgData name="Yadav, Pratiksha V" userId="S::pyadav@calstatela.edu::bf35a226-c25d-4d63-a162-cc789bac717e" providerId="AD" clId="Web-{9EA49CAF-B6DF-4B72-B653-A89F91E58463}" dt="2022-05-02T19:15:57.595" v="353" actId="14100"/>
          <ac:spMkLst>
            <pc:docMk/>
            <pc:sldMk cId="3796775044" sldId="281"/>
            <ac:spMk id="21" creationId="{5707B757-65E5-5D18-D1C6-75FCAE765F75}"/>
          </ac:spMkLst>
        </pc:spChg>
        <pc:spChg chg="add mod">
          <ac:chgData name="Yadav, Pratiksha V" userId="S::pyadav@calstatela.edu::bf35a226-c25d-4d63-a162-cc789bac717e" providerId="AD" clId="Web-{9EA49CAF-B6DF-4B72-B653-A89F91E58463}" dt="2022-05-02T19:18:01.052" v="406" actId="14100"/>
          <ac:spMkLst>
            <pc:docMk/>
            <pc:sldMk cId="3796775044" sldId="281"/>
            <ac:spMk id="23" creationId="{1EC54E1D-4032-31D0-1A8A-33D43B86975B}"/>
          </ac:spMkLst>
        </pc:spChg>
        <pc:picChg chg="mod">
          <ac:chgData name="Yadav, Pratiksha V" userId="S::pyadav@calstatela.edu::bf35a226-c25d-4d63-a162-cc789bac717e" providerId="AD" clId="Web-{9EA49CAF-B6DF-4B72-B653-A89F91E58463}" dt="2022-05-02T19:02:32.294" v="217" actId="1076"/>
          <ac:picMkLst>
            <pc:docMk/>
            <pc:sldMk cId="3796775044" sldId="281"/>
            <ac:picMk id="8" creationId="{B7EDDC9C-30C5-55FC-C195-3D441B2F7040}"/>
          </ac:picMkLst>
        </pc:picChg>
        <pc:picChg chg="add mod">
          <ac:chgData name="Yadav, Pratiksha V" userId="S::pyadav@calstatela.edu::bf35a226-c25d-4d63-a162-cc789bac717e" providerId="AD" clId="Web-{9EA49CAF-B6DF-4B72-B653-A89F91E58463}" dt="2022-05-02T19:18:24.709" v="412" actId="1076"/>
          <ac:picMkLst>
            <pc:docMk/>
            <pc:sldMk cId="3796775044" sldId="281"/>
            <ac:picMk id="9" creationId="{61F8E3D0-AB99-963A-1BAE-67DD84FB6AFB}"/>
          </ac:picMkLst>
        </pc:picChg>
        <pc:picChg chg="mod">
          <ac:chgData name="Yadav, Pratiksha V" userId="S::pyadav@calstatela.edu::bf35a226-c25d-4d63-a162-cc789bac717e" providerId="AD" clId="Web-{9EA49CAF-B6DF-4B72-B653-A89F91E58463}" dt="2022-05-02T19:15:53.502" v="352" actId="1076"/>
          <ac:picMkLst>
            <pc:docMk/>
            <pc:sldMk cId="3796775044" sldId="281"/>
            <ac:picMk id="11" creationId="{F19FF3B9-0F17-AF2D-A227-813C4E661356}"/>
          </ac:picMkLst>
        </pc:picChg>
        <pc:picChg chg="add mod">
          <ac:chgData name="Yadav, Pratiksha V" userId="S::pyadav@calstatela.edu::bf35a226-c25d-4d63-a162-cc789bac717e" providerId="AD" clId="Web-{9EA49CAF-B6DF-4B72-B653-A89F91E58463}" dt="2022-05-02T19:13:42.186" v="309" actId="1076"/>
          <ac:picMkLst>
            <pc:docMk/>
            <pc:sldMk cId="3796775044" sldId="281"/>
            <ac:picMk id="17" creationId="{27DC0ED7-ED1B-E072-A24B-5BCB029B1EBA}"/>
          </ac:picMkLst>
        </pc:picChg>
        <pc:picChg chg="add mod">
          <ac:chgData name="Yadav, Pratiksha V" userId="S::pyadav@calstatela.edu::bf35a226-c25d-4d63-a162-cc789bac717e" providerId="AD" clId="Web-{9EA49CAF-B6DF-4B72-B653-A89F91E58463}" dt="2022-05-02T19:15:39.814" v="348" actId="1076"/>
          <ac:picMkLst>
            <pc:docMk/>
            <pc:sldMk cId="3796775044" sldId="281"/>
            <ac:picMk id="19" creationId="{261EAF2E-83D3-FF5A-E3E1-CE5671EF3165}"/>
          </ac:picMkLst>
        </pc:picChg>
        <pc:picChg chg="add mod">
          <ac:chgData name="Yadav, Pratiksha V" userId="S::pyadav@calstatela.edu::bf35a226-c25d-4d63-a162-cc789bac717e" providerId="AD" clId="Web-{9EA49CAF-B6DF-4B72-B653-A89F91E58463}" dt="2022-05-02T19:18:05.614" v="407" actId="1076"/>
          <ac:picMkLst>
            <pc:docMk/>
            <pc:sldMk cId="3796775044" sldId="281"/>
            <ac:picMk id="22" creationId="{F21B805A-9C5D-C22F-73F3-F9F4891A7093}"/>
          </ac:picMkLst>
        </pc:picChg>
      </pc:sldChg>
      <pc:sldChg chg="modSp">
        <pc:chgData name="Yadav, Pratiksha V" userId="S::pyadav@calstatela.edu::bf35a226-c25d-4d63-a162-cc789bac717e" providerId="AD" clId="Web-{9EA49CAF-B6DF-4B72-B653-A89F91E58463}" dt="2022-05-02T19:43:45.919" v="475" actId="20577"/>
        <pc:sldMkLst>
          <pc:docMk/>
          <pc:sldMk cId="2483582865" sldId="287"/>
        </pc:sldMkLst>
        <pc:spChg chg="mod">
          <ac:chgData name="Yadav, Pratiksha V" userId="S::pyadav@calstatela.edu::bf35a226-c25d-4d63-a162-cc789bac717e" providerId="AD" clId="Web-{9EA49CAF-B6DF-4B72-B653-A89F91E58463}" dt="2022-05-02T19:43:45.919" v="475" actId="20577"/>
          <ac:spMkLst>
            <pc:docMk/>
            <pc:sldMk cId="2483582865" sldId="287"/>
            <ac:spMk id="2" creationId="{E9A581D0-E5AF-478E-940D-DF6790485D1B}"/>
          </ac:spMkLst>
        </pc:spChg>
      </pc:sldChg>
    </pc:docChg>
  </pc:docChgLst>
  <pc:docChgLst>
    <pc:chgData name="Karmuru, Naga Sai Lohitha" userId="S::nkarmur@calstatela.edu::35b06993-393e-43ad-9548-49a529e4ad71" providerId="AD" clId="Web-{3AF0692C-FEF7-4843-89D3-35E8A999B7A8}"/>
    <pc:docChg chg="addSld delSld modSld">
      <pc:chgData name="Karmuru, Naga Sai Lohitha" userId="S::nkarmur@calstatela.edu::35b06993-393e-43ad-9548-49a529e4ad71" providerId="AD" clId="Web-{3AF0692C-FEF7-4843-89D3-35E8A999B7A8}" dt="2022-05-02T19:42:14.159" v="571" actId="20577"/>
      <pc:docMkLst>
        <pc:docMk/>
      </pc:docMkLst>
      <pc:sldChg chg="modSp">
        <pc:chgData name="Karmuru, Naga Sai Lohitha" userId="S::nkarmur@calstatela.edu::35b06993-393e-43ad-9548-49a529e4ad71" providerId="AD" clId="Web-{3AF0692C-FEF7-4843-89D3-35E8A999B7A8}" dt="2022-05-02T19:11:41.945" v="401" actId="20577"/>
        <pc:sldMkLst>
          <pc:docMk/>
          <pc:sldMk cId="607743591" sldId="259"/>
        </pc:sldMkLst>
        <pc:spChg chg="mod">
          <ac:chgData name="Karmuru, Naga Sai Lohitha" userId="S::nkarmur@calstatela.edu::35b06993-393e-43ad-9548-49a529e4ad71" providerId="AD" clId="Web-{3AF0692C-FEF7-4843-89D3-35E8A999B7A8}" dt="2022-05-02T19:04:05.746" v="350" actId="20577"/>
          <ac:spMkLst>
            <pc:docMk/>
            <pc:sldMk cId="607743591" sldId="259"/>
            <ac:spMk id="2" creationId="{AD6CECB3-DFD8-81F6-F2E8-6EC75D4B0EAC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9:11:41.945" v="401" actId="20577"/>
          <ac:spMkLst>
            <pc:docMk/>
            <pc:sldMk cId="607743591" sldId="259"/>
            <ac:spMk id="3" creationId="{ED7241C2-1957-7A5C-503E-794BD5ADC0FE}"/>
          </ac:spMkLst>
        </pc:spChg>
      </pc:sldChg>
      <pc:sldChg chg="modSp">
        <pc:chgData name="Karmuru, Naga Sai Lohitha" userId="S::nkarmur@calstatela.edu::35b06993-393e-43ad-9548-49a529e4ad71" providerId="AD" clId="Web-{3AF0692C-FEF7-4843-89D3-35E8A999B7A8}" dt="2022-05-02T19:07:10.641" v="372" actId="1076"/>
        <pc:sldMkLst>
          <pc:docMk/>
          <pc:sldMk cId="3826936557" sldId="260"/>
        </pc:sldMkLst>
        <pc:spChg chg="mod">
          <ac:chgData name="Karmuru, Naga Sai Lohitha" userId="S::nkarmur@calstatela.edu::35b06993-393e-43ad-9548-49a529e4ad71" providerId="AD" clId="Web-{3AF0692C-FEF7-4843-89D3-35E8A999B7A8}" dt="2022-05-02T19:03:42.918" v="348" actId="20577"/>
          <ac:spMkLst>
            <pc:docMk/>
            <pc:sldMk cId="3826936557" sldId="260"/>
            <ac:spMk id="2" creationId="{7DFC94C6-D501-1DA6-6106-8A55664F772C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9:07:10.641" v="372" actId="1076"/>
          <ac:spMkLst>
            <pc:docMk/>
            <pc:sldMk cId="3826936557" sldId="260"/>
            <ac:spMk id="4" creationId="{3108014A-0B7B-0DCA-FB94-71E3706264F2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9:07:04.204" v="371" actId="1076"/>
          <ac:spMkLst>
            <pc:docMk/>
            <pc:sldMk cId="3826936557" sldId="260"/>
            <ac:spMk id="11" creationId="{5A7CEE1A-FF97-E2E7-C6C9-AD766B9729E9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9:06:51.860" v="369" actId="1076"/>
          <ac:spMkLst>
            <pc:docMk/>
            <pc:sldMk cId="3826936557" sldId="260"/>
            <ac:spMk id="12" creationId="{863ED8EE-3341-7E15-6B05-113D4A867A04}"/>
          </ac:spMkLst>
        </pc:spChg>
      </pc:sldChg>
      <pc:sldChg chg="modSp">
        <pc:chgData name="Karmuru, Naga Sai Lohitha" userId="S::nkarmur@calstatela.edu::35b06993-393e-43ad-9548-49a529e4ad71" providerId="AD" clId="Web-{3AF0692C-FEF7-4843-89D3-35E8A999B7A8}" dt="2022-05-02T19:04:22.434" v="352" actId="20577"/>
        <pc:sldMkLst>
          <pc:docMk/>
          <pc:sldMk cId="472735009" sldId="265"/>
        </pc:sldMkLst>
        <pc:spChg chg="mod">
          <ac:chgData name="Karmuru, Naga Sai Lohitha" userId="S::nkarmur@calstatela.edu::35b06993-393e-43ad-9548-49a529e4ad71" providerId="AD" clId="Web-{3AF0692C-FEF7-4843-89D3-35E8A999B7A8}" dt="2022-05-02T19:04:22.434" v="352" actId="20577"/>
          <ac:spMkLst>
            <pc:docMk/>
            <pc:sldMk cId="472735009" sldId="265"/>
            <ac:spMk id="2" creationId="{E4A94CCB-E237-DD52-A3E6-56F10D5863E9}"/>
          </ac:spMkLst>
        </pc:spChg>
      </pc:sldChg>
      <pc:sldChg chg="modSp">
        <pc:chgData name="Karmuru, Naga Sai Lohitha" userId="S::nkarmur@calstatela.edu::35b06993-393e-43ad-9548-49a529e4ad71" providerId="AD" clId="Web-{3AF0692C-FEF7-4843-89D3-35E8A999B7A8}" dt="2022-05-02T19:04:32.231" v="354" actId="20577"/>
        <pc:sldMkLst>
          <pc:docMk/>
          <pc:sldMk cId="269169401" sldId="266"/>
        </pc:sldMkLst>
        <pc:spChg chg="mod">
          <ac:chgData name="Karmuru, Naga Sai Lohitha" userId="S::nkarmur@calstatela.edu::35b06993-393e-43ad-9548-49a529e4ad71" providerId="AD" clId="Web-{3AF0692C-FEF7-4843-89D3-35E8A999B7A8}" dt="2022-05-02T19:04:32.231" v="354" actId="20577"/>
          <ac:spMkLst>
            <pc:docMk/>
            <pc:sldMk cId="269169401" sldId="266"/>
            <ac:spMk id="2" creationId="{D81DA8F8-925D-2CA2-5886-B9C00779A62E}"/>
          </ac:spMkLst>
        </pc:spChg>
      </pc:sldChg>
      <pc:sldChg chg="modSp">
        <pc:chgData name="Karmuru, Naga Sai Lohitha" userId="S::nkarmur@calstatela.edu::35b06993-393e-43ad-9548-49a529e4ad71" providerId="AD" clId="Web-{3AF0692C-FEF7-4843-89D3-35E8A999B7A8}" dt="2022-05-02T19:04:43.669" v="356" actId="20577"/>
        <pc:sldMkLst>
          <pc:docMk/>
          <pc:sldMk cId="3519740833" sldId="268"/>
        </pc:sldMkLst>
        <pc:spChg chg="mod">
          <ac:chgData name="Karmuru, Naga Sai Lohitha" userId="S::nkarmur@calstatela.edu::35b06993-393e-43ad-9548-49a529e4ad71" providerId="AD" clId="Web-{3AF0692C-FEF7-4843-89D3-35E8A999B7A8}" dt="2022-05-02T19:04:43.669" v="356" actId="20577"/>
          <ac:spMkLst>
            <pc:docMk/>
            <pc:sldMk cId="3519740833" sldId="268"/>
            <ac:spMk id="2" creationId="{6C81ABA7-4591-0311-D5B8-BCA1906B6D8F}"/>
          </ac:spMkLst>
        </pc:spChg>
      </pc:sldChg>
      <pc:sldChg chg="modSp">
        <pc:chgData name="Karmuru, Naga Sai Lohitha" userId="S::nkarmur@calstatela.edu::35b06993-393e-43ad-9548-49a529e4ad71" providerId="AD" clId="Web-{3AF0692C-FEF7-4843-89D3-35E8A999B7A8}" dt="2022-05-02T19:03:35.246" v="347" actId="20577"/>
        <pc:sldMkLst>
          <pc:docMk/>
          <pc:sldMk cId="382902839" sldId="269"/>
        </pc:sldMkLst>
        <pc:spChg chg="mod">
          <ac:chgData name="Karmuru, Naga Sai Lohitha" userId="S::nkarmur@calstatela.edu::35b06993-393e-43ad-9548-49a529e4ad71" providerId="AD" clId="Web-{3AF0692C-FEF7-4843-89D3-35E8A999B7A8}" dt="2022-05-02T19:03:35.246" v="347" actId="20577"/>
          <ac:spMkLst>
            <pc:docMk/>
            <pc:sldMk cId="382902839" sldId="269"/>
            <ac:spMk id="130" creationId="{C41B630E-994B-C4AC-8383-9C39CF9BCA70}"/>
          </ac:spMkLst>
        </pc:spChg>
      </pc:sldChg>
      <pc:sldChg chg="modSp">
        <pc:chgData name="Karmuru, Naga Sai Lohitha" userId="S::nkarmur@calstatela.edu::35b06993-393e-43ad-9548-49a529e4ad71" providerId="AD" clId="Web-{3AF0692C-FEF7-4843-89D3-35E8A999B7A8}" dt="2022-05-02T19:03:18.902" v="345" actId="20577"/>
        <pc:sldMkLst>
          <pc:docMk/>
          <pc:sldMk cId="323721871" sldId="270"/>
        </pc:sldMkLst>
        <pc:spChg chg="mod">
          <ac:chgData name="Karmuru, Naga Sai Lohitha" userId="S::nkarmur@calstatela.edu::35b06993-393e-43ad-9548-49a529e4ad71" providerId="AD" clId="Web-{3AF0692C-FEF7-4843-89D3-35E8A999B7A8}" dt="2022-05-02T19:03:18.902" v="345" actId="20577"/>
          <ac:spMkLst>
            <pc:docMk/>
            <pc:sldMk cId="323721871" sldId="270"/>
            <ac:spMk id="2" creationId="{4ABD438A-8904-5954-3C1A-D6C7A565EC4B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8:45:48.830" v="197" actId="20577"/>
          <ac:spMkLst>
            <pc:docMk/>
            <pc:sldMk cId="323721871" sldId="270"/>
            <ac:spMk id="4" creationId="{BD25EA52-2843-F8D8-B892-F0E52447ED38}"/>
          </ac:spMkLst>
        </pc:spChg>
      </pc:sldChg>
      <pc:sldChg chg="modSp">
        <pc:chgData name="Karmuru, Naga Sai Lohitha" userId="S::nkarmur@calstatela.edu::35b06993-393e-43ad-9548-49a529e4ad71" providerId="AD" clId="Web-{3AF0692C-FEF7-4843-89D3-35E8A999B7A8}" dt="2022-05-02T19:04:51.904" v="357" actId="20577"/>
        <pc:sldMkLst>
          <pc:docMk/>
          <pc:sldMk cId="3549665191" sldId="271"/>
        </pc:sldMkLst>
        <pc:spChg chg="mod">
          <ac:chgData name="Karmuru, Naga Sai Lohitha" userId="S::nkarmur@calstatela.edu::35b06993-393e-43ad-9548-49a529e4ad71" providerId="AD" clId="Web-{3AF0692C-FEF7-4843-89D3-35E8A999B7A8}" dt="2022-05-02T19:04:51.904" v="357" actId="20577"/>
          <ac:spMkLst>
            <pc:docMk/>
            <pc:sldMk cId="3549665191" sldId="271"/>
            <ac:spMk id="2" creationId="{6C81ABA7-4591-0311-D5B8-BCA1906B6D8F}"/>
          </ac:spMkLst>
        </pc:spChg>
      </pc:sldChg>
      <pc:sldChg chg="delSp modSp del">
        <pc:chgData name="Karmuru, Naga Sai Lohitha" userId="S::nkarmur@calstatela.edu::35b06993-393e-43ad-9548-49a529e4ad71" providerId="AD" clId="Web-{3AF0692C-FEF7-4843-89D3-35E8A999B7A8}" dt="2022-05-02T19:01:33.868" v="332"/>
        <pc:sldMkLst>
          <pc:docMk/>
          <pc:sldMk cId="2271805523" sldId="272"/>
        </pc:sldMkLst>
        <pc:spChg chg="mod">
          <ac:chgData name="Karmuru, Naga Sai Lohitha" userId="S::nkarmur@calstatela.edu::35b06993-393e-43ad-9548-49a529e4ad71" providerId="AD" clId="Web-{3AF0692C-FEF7-4843-89D3-35E8A999B7A8}" dt="2022-05-02T18:35:25.487" v="75" actId="14100"/>
          <ac:spMkLst>
            <pc:docMk/>
            <pc:sldMk cId="2271805523" sldId="272"/>
            <ac:spMk id="2" creationId="{3A9F0C54-F4D9-8567-C440-25250E9E11E0}"/>
          </ac:spMkLst>
        </pc:spChg>
        <pc:spChg chg="del">
          <ac:chgData name="Karmuru, Naga Sai Lohitha" userId="S::nkarmur@calstatela.edu::35b06993-393e-43ad-9548-49a529e4ad71" providerId="AD" clId="Web-{3AF0692C-FEF7-4843-89D3-35E8A999B7A8}" dt="2022-05-02T18:17:36.993" v="45"/>
          <ac:spMkLst>
            <pc:docMk/>
            <pc:sldMk cId="2271805523" sldId="272"/>
            <ac:spMk id="25" creationId="{990D0034-F768-41E7-85D4-F38C4DE85770}"/>
          </ac:spMkLst>
        </pc:spChg>
        <pc:spChg chg="del">
          <ac:chgData name="Karmuru, Naga Sai Lohitha" userId="S::nkarmur@calstatela.edu::35b06993-393e-43ad-9548-49a529e4ad71" providerId="AD" clId="Web-{3AF0692C-FEF7-4843-89D3-35E8A999B7A8}" dt="2022-05-02T18:17:36.993" v="45"/>
          <ac:spMkLst>
            <pc:docMk/>
            <pc:sldMk cId="2271805523" sldId="272"/>
            <ac:spMk id="26" creationId="{C4F7E42D-8B5A-4FC8-81CD-9E60171F7FA8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8:35:41.003" v="76" actId="20577"/>
          <ac:spMkLst>
            <pc:docMk/>
            <pc:sldMk cId="2271805523" sldId="272"/>
            <ac:spMk id="27" creationId="{09B051BA-B8F0-B4CC-164A-EFDB1F41BE52}"/>
          </ac:spMkLst>
        </pc:spChg>
        <pc:spChg chg="del">
          <ac:chgData name="Karmuru, Naga Sai Lohitha" userId="S::nkarmur@calstatela.edu::35b06993-393e-43ad-9548-49a529e4ad71" providerId="AD" clId="Web-{3AF0692C-FEF7-4843-89D3-35E8A999B7A8}" dt="2022-05-02T18:17:36.993" v="45"/>
          <ac:spMkLst>
            <pc:docMk/>
            <pc:sldMk cId="2271805523" sldId="272"/>
            <ac:spMk id="28" creationId="{8C04651D-B9F4-4935-A02D-364153FBDF54}"/>
          </ac:spMkLst>
        </pc:spChg>
        <pc:picChg chg="mod">
          <ac:chgData name="Karmuru, Naga Sai Lohitha" userId="S::nkarmur@calstatela.edu::35b06993-393e-43ad-9548-49a529e4ad71" providerId="AD" clId="Web-{3AF0692C-FEF7-4843-89D3-35E8A999B7A8}" dt="2022-05-02T18:17:52.603" v="49" actId="1076"/>
          <ac:picMkLst>
            <pc:docMk/>
            <pc:sldMk cId="2271805523" sldId="272"/>
            <ac:picMk id="4" creationId="{6E56C831-BD68-97B0-6119-909C9EE6B5E1}"/>
          </ac:picMkLst>
        </pc:picChg>
      </pc:sldChg>
      <pc:sldChg chg="addSp delSp modSp mod setBg addAnim">
        <pc:chgData name="Karmuru, Naga Sai Lohitha" userId="S::nkarmur@calstatela.edu::35b06993-393e-43ad-9548-49a529e4ad71" providerId="AD" clId="Web-{3AF0692C-FEF7-4843-89D3-35E8A999B7A8}" dt="2022-05-02T18:49:15.944" v="202" actId="20577"/>
        <pc:sldMkLst>
          <pc:docMk/>
          <pc:sldMk cId="3212491486" sldId="274"/>
        </pc:sldMkLst>
        <pc:spChg chg="mod">
          <ac:chgData name="Karmuru, Naga Sai Lohitha" userId="S::nkarmur@calstatela.edu::35b06993-393e-43ad-9548-49a529e4ad71" providerId="AD" clId="Web-{3AF0692C-FEF7-4843-89D3-35E8A999B7A8}" dt="2022-05-02T18:49:15.944" v="202" actId="20577"/>
          <ac:spMkLst>
            <pc:docMk/>
            <pc:sldMk cId="3212491486" sldId="274"/>
            <ac:spMk id="2" creationId="{CCF1A292-0E8F-63D3-507E-36804FD7C3A2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3:02.659" v="3"/>
          <ac:spMkLst>
            <pc:docMk/>
            <pc:sldMk cId="3212491486" sldId="274"/>
            <ac:spMk id="6" creationId="{C4A9985F-70D2-9213-BC57-8BEF0D9C1C03}"/>
          </ac:spMkLst>
        </pc:spChg>
        <pc:spChg chg="add del mod ord">
          <ac:chgData name="Karmuru, Naga Sai Lohitha" userId="S::nkarmur@calstatela.edu::35b06993-393e-43ad-9548-49a529e4ad71" providerId="AD" clId="Web-{3AF0692C-FEF7-4843-89D3-35E8A999B7A8}" dt="2022-05-02T18:19:49.715" v="66"/>
          <ac:spMkLst>
            <pc:docMk/>
            <pc:sldMk cId="3212491486" sldId="274"/>
            <ac:spMk id="7" creationId="{C4A9985F-70D2-9213-BC57-8BEF0D9C1C03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2:44.830" v="1"/>
          <ac:spMkLst>
            <pc:docMk/>
            <pc:sldMk cId="3212491486" sldId="274"/>
            <ac:spMk id="8" creationId="{969366F7-708C-F384-913F-C0596F73C3D4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8:57.573" v="57"/>
          <ac:spMkLst>
            <pc:docMk/>
            <pc:sldMk cId="3212491486" sldId="274"/>
            <ac:spMk id="9" creationId="{52ABB703-2B0E-4C3B-B4A2-F3973548E561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9:49.715" v="66"/>
          <ac:spMkLst>
            <pc:docMk/>
            <pc:sldMk cId="3212491486" sldId="274"/>
            <ac:spMk id="11" creationId="{990D0034-F768-41E7-85D4-F38C4DE85770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8:34.979" v="53"/>
          <ac:spMkLst>
            <pc:docMk/>
            <pc:sldMk cId="3212491486" sldId="274"/>
            <ac:spMk id="12" creationId="{990D0034-F768-41E7-85D4-F38C4DE85770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9:49.715" v="66"/>
          <ac:spMkLst>
            <pc:docMk/>
            <pc:sldMk cId="3212491486" sldId="274"/>
            <ac:spMk id="13" creationId="{C4F7E42D-8B5A-4FC8-81CD-9E60171F7FA8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9:49.715" v="66"/>
          <ac:spMkLst>
            <pc:docMk/>
            <pc:sldMk cId="3212491486" sldId="274"/>
            <ac:spMk id="15" creationId="{8C04651D-B9F4-4935-A02D-364153FBDF54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8:57.573" v="57"/>
          <ac:spMkLst>
            <pc:docMk/>
            <pc:sldMk cId="3212491486" sldId="274"/>
            <ac:spMk id="16" creationId="{E95DA498-D9A2-4DA9-B9DA-B3776E08CF7E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8:57.573" v="57"/>
          <ac:spMkLst>
            <pc:docMk/>
            <pc:sldMk cId="3212491486" sldId="274"/>
            <ac:spMk id="18" creationId="{82A73093-4B9D-420D-B17E-52293703A1D4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8:22:41.688" v="67"/>
          <ac:spMkLst>
            <pc:docMk/>
            <pc:sldMk cId="3212491486" sldId="274"/>
            <ac:spMk id="19" creationId="{F85B92BC-678C-4E14-97E6-3227DEF86371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9:03.652" v="59"/>
          <ac:spMkLst>
            <pc:docMk/>
            <pc:sldMk cId="3212491486" sldId="274"/>
            <ac:spMk id="20" creationId="{990D0034-F768-41E7-85D4-F38C4DE85770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8:22:41.688" v="67"/>
          <ac:spMkLst>
            <pc:docMk/>
            <pc:sldMk cId="3212491486" sldId="274"/>
            <ac:spMk id="22" creationId="{25C8D2C1-DA83-420D-9635-D52CE066B5DA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9:09.996" v="61"/>
          <ac:spMkLst>
            <pc:docMk/>
            <pc:sldMk cId="3212491486" sldId="274"/>
            <ac:spMk id="23" creationId="{44CC594A-A820-450F-B363-C19201FCFEC6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9:09.996" v="61"/>
          <ac:spMkLst>
            <pc:docMk/>
            <pc:sldMk cId="3212491486" sldId="274"/>
            <ac:spMk id="24" creationId="{59FAB3DA-E9ED-4574-ABCC-378BC0FF1BBC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19:09.996" v="61"/>
          <ac:spMkLst>
            <pc:docMk/>
            <pc:sldMk cId="3212491486" sldId="274"/>
            <ac:spMk id="25" creationId="{53B8D6B0-55D6-48DC-86D8-FD95D5F118AB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8:22:41.688" v="67"/>
          <ac:spMkLst>
            <pc:docMk/>
            <pc:sldMk cId="3212491486" sldId="274"/>
            <ac:spMk id="26" creationId="{434F74C9-6A0B-409E-AD1C-45B58BE91BB8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8:22:41.688" v="67"/>
          <ac:spMkLst>
            <pc:docMk/>
            <pc:sldMk cId="3212491486" sldId="274"/>
            <ac:spMk id="28" creationId="{F452A527-3631-41ED-858D-3777A7D1496A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8:22:41.688" v="67"/>
          <ac:spMkLst>
            <pc:docMk/>
            <pc:sldMk cId="3212491486" sldId="274"/>
            <ac:spMk id="29" creationId="{D2644120-A6B9-4D5C-8A60-E2F4CC220E77}"/>
          </ac:spMkLst>
        </pc:spChg>
        <pc:graphicFrameChg chg="add del mod ord modGraphic">
          <ac:chgData name="Karmuru, Naga Sai Lohitha" userId="S::nkarmur@calstatela.edu::35b06993-393e-43ad-9548-49a529e4ad71" providerId="AD" clId="Web-{3AF0692C-FEF7-4843-89D3-35E8A999B7A8}" dt="2022-05-02T18:13:19.878" v="9"/>
          <ac:graphicFrameMkLst>
            <pc:docMk/>
            <pc:sldMk cId="3212491486" sldId="274"/>
            <ac:graphicFrameMk id="5" creationId="{AFA8E60D-9F8B-0028-C6AB-63D94E91C1D6}"/>
          </ac:graphicFrameMkLst>
        </pc:graphicFrameChg>
        <pc:picChg chg="mod">
          <ac:chgData name="Karmuru, Naga Sai Lohitha" userId="S::nkarmur@calstatela.edu::35b06993-393e-43ad-9548-49a529e4ad71" providerId="AD" clId="Web-{3AF0692C-FEF7-4843-89D3-35E8A999B7A8}" dt="2022-05-02T18:22:54.063" v="69" actId="14100"/>
          <ac:picMkLst>
            <pc:docMk/>
            <pc:sldMk cId="3212491486" sldId="274"/>
            <ac:picMk id="4" creationId="{D4832F48-5D27-6890-7676-1A29613329BA}"/>
          </ac:picMkLst>
        </pc:picChg>
        <pc:cxnChg chg="add del">
          <ac:chgData name="Karmuru, Naga Sai Lohitha" userId="S::nkarmur@calstatela.edu::35b06993-393e-43ad-9548-49a529e4ad71" providerId="AD" clId="Web-{3AF0692C-FEF7-4843-89D3-35E8A999B7A8}" dt="2022-05-02T18:18:57.573" v="57"/>
          <ac:cxnSpMkLst>
            <pc:docMk/>
            <pc:sldMk cId="3212491486" sldId="274"/>
            <ac:cxnSpMk id="10" creationId="{9C21570E-E159-49A6-9891-FA397B7A92D3}"/>
          </ac:cxnSpMkLst>
        </pc:cxnChg>
        <pc:cxnChg chg="add del">
          <ac:chgData name="Karmuru, Naga Sai Lohitha" userId="S::nkarmur@calstatela.edu::35b06993-393e-43ad-9548-49a529e4ad71" providerId="AD" clId="Web-{3AF0692C-FEF7-4843-89D3-35E8A999B7A8}" dt="2022-05-02T18:18:34.979" v="53"/>
          <ac:cxnSpMkLst>
            <pc:docMk/>
            <pc:sldMk cId="3212491486" sldId="274"/>
            <ac:cxnSpMk id="14" creationId="{5A0A5CF6-407C-4691-8122-49DF69D0020D}"/>
          </ac:cxnSpMkLst>
        </pc:cxnChg>
        <pc:cxnChg chg="add">
          <ac:chgData name="Karmuru, Naga Sai Lohitha" userId="S::nkarmur@calstatela.edu::35b06993-393e-43ad-9548-49a529e4ad71" providerId="AD" clId="Web-{3AF0692C-FEF7-4843-89D3-35E8A999B7A8}" dt="2022-05-02T18:22:41.688" v="67"/>
          <ac:cxnSpMkLst>
            <pc:docMk/>
            <pc:sldMk cId="3212491486" sldId="274"/>
            <ac:cxnSpMk id="17" creationId="{D28A9C89-B313-458F-9C85-515930A51A93}"/>
          </ac:cxnSpMkLst>
        </pc:cxnChg>
        <pc:cxnChg chg="add del">
          <ac:chgData name="Karmuru, Naga Sai Lohitha" userId="S::nkarmur@calstatela.edu::35b06993-393e-43ad-9548-49a529e4ad71" providerId="AD" clId="Web-{3AF0692C-FEF7-4843-89D3-35E8A999B7A8}" dt="2022-05-02T18:19:03.652" v="59"/>
          <ac:cxnSpMkLst>
            <pc:docMk/>
            <pc:sldMk cId="3212491486" sldId="274"/>
            <ac:cxnSpMk id="21" creationId="{5A0A5CF6-407C-4691-8122-49DF69D0020D}"/>
          </ac:cxnSpMkLst>
        </pc:cxnChg>
        <pc:cxnChg chg="add">
          <ac:chgData name="Karmuru, Naga Sai Lohitha" userId="S::nkarmur@calstatela.edu::35b06993-393e-43ad-9548-49a529e4ad71" providerId="AD" clId="Web-{3AF0692C-FEF7-4843-89D3-35E8A999B7A8}" dt="2022-05-02T18:22:41.688" v="67"/>
          <ac:cxnSpMkLst>
            <pc:docMk/>
            <pc:sldMk cId="3212491486" sldId="274"/>
            <ac:cxnSpMk id="27" creationId="{F5486A9D-1265-4B57-91E6-68E666B978BC}"/>
          </ac:cxnSpMkLst>
        </pc:cxnChg>
      </pc:sldChg>
      <pc:sldChg chg="addSp modSp mod setBg">
        <pc:chgData name="Karmuru, Naga Sai Lohitha" userId="S::nkarmur@calstatela.edu::35b06993-393e-43ad-9548-49a529e4ad71" providerId="AD" clId="Web-{3AF0692C-FEF7-4843-89D3-35E8A999B7A8}" dt="2022-05-02T19:05:45.717" v="364" actId="20577"/>
        <pc:sldMkLst>
          <pc:docMk/>
          <pc:sldMk cId="1640892804" sldId="275"/>
        </pc:sldMkLst>
        <pc:spChg chg="mod">
          <ac:chgData name="Karmuru, Naga Sai Lohitha" userId="S::nkarmur@calstatela.edu::35b06993-393e-43ad-9548-49a529e4ad71" providerId="AD" clId="Web-{3AF0692C-FEF7-4843-89D3-35E8A999B7A8}" dt="2022-05-02T19:05:45.717" v="364" actId="20577"/>
          <ac:spMkLst>
            <pc:docMk/>
            <pc:sldMk cId="1640892804" sldId="275"/>
            <ac:spMk id="2" creationId="{A1C4F41E-A6B5-82D0-DFB4-2B7E505FB05A}"/>
          </ac:spMkLst>
        </pc:spChg>
        <pc:spChg chg="add mod">
          <ac:chgData name="Karmuru, Naga Sai Lohitha" userId="S::nkarmur@calstatela.edu::35b06993-393e-43ad-9548-49a529e4ad71" providerId="AD" clId="Web-{3AF0692C-FEF7-4843-89D3-35E8A999B7A8}" dt="2022-05-02T18:15:36.569" v="22" actId="1076"/>
          <ac:spMkLst>
            <pc:docMk/>
            <pc:sldMk cId="1640892804" sldId="275"/>
            <ac:spMk id="8" creationId="{98FE4E10-9205-2A29-26FD-470D50237C77}"/>
          </ac:spMkLst>
        </pc:spChg>
        <pc:picChg chg="mod">
          <ac:chgData name="Karmuru, Naga Sai Lohitha" userId="S::nkarmur@calstatela.edu::35b06993-393e-43ad-9548-49a529e4ad71" providerId="AD" clId="Web-{3AF0692C-FEF7-4843-89D3-35E8A999B7A8}" dt="2022-05-02T18:15:44.491" v="25" actId="14100"/>
          <ac:picMkLst>
            <pc:docMk/>
            <pc:sldMk cId="1640892804" sldId="275"/>
            <ac:picMk id="4" creationId="{D6E47E54-A446-D3AB-48AE-74C8C6830F4B}"/>
          </ac:picMkLst>
        </pc:picChg>
      </pc:sldChg>
      <pc:sldChg chg="addSp delSp modSp del mod setBg">
        <pc:chgData name="Karmuru, Naga Sai Lohitha" userId="S::nkarmur@calstatela.edu::35b06993-393e-43ad-9548-49a529e4ad71" providerId="AD" clId="Web-{3AF0692C-FEF7-4843-89D3-35E8A999B7A8}" dt="2022-05-02T19:01:35.415" v="333"/>
        <pc:sldMkLst>
          <pc:docMk/>
          <pc:sldMk cId="694178903" sldId="276"/>
        </pc:sldMkLst>
        <pc:spChg chg="del">
          <ac:chgData name="Karmuru, Naga Sai Lohitha" userId="S::nkarmur@calstatela.edu::35b06993-393e-43ad-9548-49a529e4ad71" providerId="AD" clId="Web-{3AF0692C-FEF7-4843-89D3-35E8A999B7A8}" dt="2022-05-02T18:14:22.864" v="14"/>
          <ac:spMkLst>
            <pc:docMk/>
            <pc:sldMk cId="694178903" sldId="276"/>
            <ac:spMk id="2" creationId="{FAB20E15-5306-79DF-9C75-EF4D04AD7DEE}"/>
          </ac:spMkLst>
        </pc:spChg>
        <pc:spChg chg="mod ord">
          <ac:chgData name="Karmuru, Naga Sai Lohitha" userId="S::nkarmur@calstatela.edu::35b06993-393e-43ad-9548-49a529e4ad71" providerId="AD" clId="Web-{3AF0692C-FEF7-4843-89D3-35E8A999B7A8}" dt="2022-05-02T18:38:47.320" v="97" actId="20577"/>
          <ac:spMkLst>
            <pc:docMk/>
            <pc:sldMk cId="694178903" sldId="276"/>
            <ac:spMk id="3" creationId="{CAE6C2B1-246C-E874-BF7D-94E13C3D92CA}"/>
          </ac:spMkLst>
        </pc:spChg>
        <pc:spChg chg="add del mod">
          <ac:chgData name="Karmuru, Naga Sai Lohitha" userId="S::nkarmur@calstatela.edu::35b06993-393e-43ad-9548-49a529e4ad71" providerId="AD" clId="Web-{3AF0692C-FEF7-4843-89D3-35E8A999B7A8}" dt="2022-05-02T18:19:20.371" v="64"/>
          <ac:spMkLst>
            <pc:docMk/>
            <pc:sldMk cId="694178903" sldId="276"/>
            <ac:spMk id="5" creationId="{986BD3DD-159C-AF7E-8F70-E156E3710638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8:37:29.615" v="92" actId="14100"/>
          <ac:spMkLst>
            <pc:docMk/>
            <pc:sldMk cId="694178903" sldId="276"/>
            <ac:spMk id="8" creationId="{84DA88CD-F02C-87D9-CF82-FBCFFA2E3BC0}"/>
          </ac:spMkLst>
        </pc:spChg>
        <pc:spChg chg="del">
          <ac:chgData name="Karmuru, Naga Sai Lohitha" userId="S::nkarmur@calstatela.edu::35b06993-393e-43ad-9548-49a529e4ad71" providerId="AD" clId="Web-{3AF0692C-FEF7-4843-89D3-35E8A999B7A8}" dt="2022-05-02T18:34:45.174" v="72"/>
          <ac:spMkLst>
            <pc:docMk/>
            <pc:sldMk cId="694178903" sldId="276"/>
            <ac:spMk id="17" creationId="{10162E77-11AD-44A7-84EC-40C59EEFBD2E}"/>
          </ac:spMkLst>
        </pc:spChg>
        <pc:spChg chg="del">
          <ac:chgData name="Karmuru, Naga Sai Lohitha" userId="S::nkarmur@calstatela.edu::35b06993-393e-43ad-9548-49a529e4ad71" providerId="AD" clId="Web-{3AF0692C-FEF7-4843-89D3-35E8A999B7A8}" dt="2022-05-02T18:34:45.174" v="72"/>
          <ac:spMkLst>
            <pc:docMk/>
            <pc:sldMk cId="694178903" sldId="276"/>
            <ac:spMk id="19" creationId="{6329CBCE-21AE-419D-AC1F-8ACF510A6670}"/>
          </ac:spMkLst>
        </pc:spChg>
        <pc:spChg chg="del">
          <ac:chgData name="Karmuru, Naga Sai Lohitha" userId="S::nkarmur@calstatela.edu::35b06993-393e-43ad-9548-49a529e4ad71" providerId="AD" clId="Web-{3AF0692C-FEF7-4843-89D3-35E8A999B7A8}" dt="2022-05-02T18:34:45.174" v="72"/>
          <ac:spMkLst>
            <pc:docMk/>
            <pc:sldMk cId="694178903" sldId="276"/>
            <ac:spMk id="26" creationId="{FF2DA012-1414-493D-888F-5D99D0BDA322}"/>
          </ac:spMkLst>
        </pc:spChg>
        <pc:picChg chg="mod ord">
          <ac:chgData name="Karmuru, Naga Sai Lohitha" userId="S::nkarmur@calstatela.edu::35b06993-393e-43ad-9548-49a529e4ad71" providerId="AD" clId="Web-{3AF0692C-FEF7-4843-89D3-35E8A999B7A8}" dt="2022-05-02T18:34:45.174" v="72"/>
          <ac:picMkLst>
            <pc:docMk/>
            <pc:sldMk cId="694178903" sldId="276"/>
            <ac:picMk id="4" creationId="{11485A99-16B2-CBDD-AE7F-B5200168F699}"/>
          </ac:picMkLst>
        </pc:picChg>
        <pc:picChg chg="mod">
          <ac:chgData name="Karmuru, Naga Sai Lohitha" userId="S::nkarmur@calstatela.edu::35b06993-393e-43ad-9548-49a529e4ad71" providerId="AD" clId="Web-{3AF0692C-FEF7-4843-89D3-35E8A999B7A8}" dt="2022-05-02T18:38:57.445" v="98" actId="14100"/>
          <ac:picMkLst>
            <pc:docMk/>
            <pc:sldMk cId="694178903" sldId="276"/>
            <ac:picMk id="10" creationId="{AEFA6E32-CE3C-EA4B-A725-679DA8B8BDAF}"/>
          </ac:picMkLst>
        </pc:picChg>
        <pc:cxnChg chg="del">
          <ac:chgData name="Karmuru, Naga Sai Lohitha" userId="S::nkarmur@calstatela.edu::35b06993-393e-43ad-9548-49a529e4ad71" providerId="AD" clId="Web-{3AF0692C-FEF7-4843-89D3-35E8A999B7A8}" dt="2022-05-02T18:34:45.174" v="72"/>
          <ac:cxnSpMkLst>
            <pc:docMk/>
            <pc:sldMk cId="694178903" sldId="276"/>
            <ac:cxnSpMk id="18" creationId="{5AB158E9-1B40-4CD6-95F0-95CA11DF7B7A}"/>
          </ac:cxnSpMkLst>
        </pc:cxnChg>
      </pc:sldChg>
      <pc:sldChg chg="modSp">
        <pc:chgData name="Karmuru, Naga Sai Lohitha" userId="S::nkarmur@calstatela.edu::35b06993-393e-43ad-9548-49a529e4ad71" providerId="AD" clId="Web-{3AF0692C-FEF7-4843-89D3-35E8A999B7A8}" dt="2022-05-02T19:10:50.100" v="399" actId="14100"/>
        <pc:sldMkLst>
          <pc:docMk/>
          <pc:sldMk cId="140047806" sldId="277"/>
        </pc:sldMkLst>
        <pc:spChg chg="mod">
          <ac:chgData name="Karmuru, Naga Sai Lohitha" userId="S::nkarmur@calstatela.edu::35b06993-393e-43ad-9548-49a529e4ad71" providerId="AD" clId="Web-{3AF0692C-FEF7-4843-89D3-35E8A999B7A8}" dt="2022-05-02T19:10:50.100" v="399" actId="14100"/>
          <ac:spMkLst>
            <pc:docMk/>
            <pc:sldMk cId="140047806" sldId="277"/>
            <ac:spMk id="4" creationId="{7DFF130A-CAF8-5676-EB6A-55FB80F03BD9}"/>
          </ac:spMkLst>
        </pc:spChg>
      </pc:sldChg>
      <pc:sldChg chg="addSp modSp">
        <pc:chgData name="Karmuru, Naga Sai Lohitha" userId="S::nkarmur@calstatela.edu::35b06993-393e-43ad-9548-49a529e4ad71" providerId="AD" clId="Web-{3AF0692C-FEF7-4843-89D3-35E8A999B7A8}" dt="2022-05-02T18:56:15.407" v="238" actId="20577"/>
        <pc:sldMkLst>
          <pc:docMk/>
          <pc:sldMk cId="1821985530" sldId="278"/>
        </pc:sldMkLst>
        <pc:spChg chg="mod">
          <ac:chgData name="Karmuru, Naga Sai Lohitha" userId="S::nkarmur@calstatela.edu::35b06993-393e-43ad-9548-49a529e4ad71" providerId="AD" clId="Web-{3AF0692C-FEF7-4843-89D3-35E8A999B7A8}" dt="2022-05-02T18:56:15.407" v="238" actId="20577"/>
          <ac:spMkLst>
            <pc:docMk/>
            <pc:sldMk cId="1821985530" sldId="278"/>
            <ac:spMk id="2" creationId="{01330205-04AE-A1CA-165A-3C9F534B1DA3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8:55:08.515" v="232" actId="20577"/>
          <ac:spMkLst>
            <pc:docMk/>
            <pc:sldMk cId="1821985530" sldId="278"/>
            <ac:spMk id="3" creationId="{E5EB3C24-E699-10A2-722C-D2CF343875AD}"/>
          </ac:spMkLst>
        </pc:spChg>
        <pc:spChg chg="add mod">
          <ac:chgData name="Karmuru, Naga Sai Lohitha" userId="S::nkarmur@calstatela.edu::35b06993-393e-43ad-9548-49a529e4ad71" providerId="AD" clId="Web-{3AF0692C-FEF7-4843-89D3-35E8A999B7A8}" dt="2022-05-02T18:55:16.890" v="233" actId="1076"/>
          <ac:spMkLst>
            <pc:docMk/>
            <pc:sldMk cId="1821985530" sldId="278"/>
            <ac:spMk id="6" creationId="{6E3E9D7C-6F27-2B76-D99F-B479D83E785E}"/>
          </ac:spMkLst>
        </pc:spChg>
        <pc:picChg chg="mod">
          <ac:chgData name="Karmuru, Naga Sai Lohitha" userId="S::nkarmur@calstatela.edu::35b06993-393e-43ad-9548-49a529e4ad71" providerId="AD" clId="Web-{3AF0692C-FEF7-4843-89D3-35E8A999B7A8}" dt="2022-05-02T18:55:59.360" v="237" actId="1076"/>
          <ac:picMkLst>
            <pc:docMk/>
            <pc:sldMk cId="1821985530" sldId="278"/>
            <ac:picMk id="5" creationId="{BB0AE173-DFDD-7C8C-45DF-269D56CA99B1}"/>
          </ac:picMkLst>
        </pc:picChg>
        <pc:picChg chg="add mod">
          <ac:chgData name="Karmuru, Naga Sai Lohitha" userId="S::nkarmur@calstatela.edu::35b06993-393e-43ad-9548-49a529e4ad71" providerId="AD" clId="Web-{3AF0692C-FEF7-4843-89D3-35E8A999B7A8}" dt="2022-05-02T18:55:20.562" v="234" actId="14100"/>
          <ac:picMkLst>
            <pc:docMk/>
            <pc:sldMk cId="1821985530" sldId="278"/>
            <ac:picMk id="9" creationId="{93F0DAA9-829E-7D36-2289-50D138AC87B9}"/>
          </ac:picMkLst>
        </pc:picChg>
      </pc:sldChg>
      <pc:sldChg chg="addSp delSp modSp del">
        <pc:chgData name="Karmuru, Naga Sai Lohitha" userId="S::nkarmur@calstatela.edu::35b06993-393e-43ad-9548-49a529e4ad71" providerId="AD" clId="Web-{3AF0692C-FEF7-4843-89D3-35E8A999B7A8}" dt="2022-05-02T18:54:33.967" v="223"/>
        <pc:sldMkLst>
          <pc:docMk/>
          <pc:sldMk cId="1988178568" sldId="279"/>
        </pc:sldMkLst>
        <pc:spChg chg="mod">
          <ac:chgData name="Karmuru, Naga Sai Lohitha" userId="S::nkarmur@calstatela.edu::35b06993-393e-43ad-9548-49a529e4ad71" providerId="AD" clId="Web-{3AF0692C-FEF7-4843-89D3-35E8A999B7A8}" dt="2022-05-02T18:40:00.900" v="108" actId="1076"/>
          <ac:spMkLst>
            <pc:docMk/>
            <pc:sldMk cId="1988178568" sldId="279"/>
            <ac:spMk id="2" creationId="{8D0A7F3C-8438-7A7F-537F-B481B3FF8455}"/>
          </ac:spMkLst>
        </pc:spChg>
        <pc:spChg chg="add mod">
          <ac:chgData name="Karmuru, Naga Sai Lohitha" userId="S::nkarmur@calstatela.edu::35b06993-393e-43ad-9548-49a529e4ad71" providerId="AD" clId="Web-{3AF0692C-FEF7-4843-89D3-35E8A999B7A8}" dt="2022-05-02T18:42:43.669" v="191" actId="20577"/>
          <ac:spMkLst>
            <pc:docMk/>
            <pc:sldMk cId="1988178568" sldId="279"/>
            <ac:spMk id="3" creationId="{83BD927B-972C-B24E-C889-CED3A08D0107}"/>
          </ac:spMkLst>
        </pc:spChg>
        <pc:spChg chg="del mod">
          <ac:chgData name="Karmuru, Naga Sai Lohitha" userId="S::nkarmur@calstatela.edu::35b06993-393e-43ad-9548-49a529e4ad71" providerId="AD" clId="Web-{3AF0692C-FEF7-4843-89D3-35E8A999B7A8}" dt="2022-05-02T18:41:27.777" v="156"/>
          <ac:spMkLst>
            <pc:docMk/>
            <pc:sldMk cId="1988178568" sldId="279"/>
            <ac:spMk id="6" creationId="{11DEF0D9-65C5-EFB2-9F03-06CCDC10A911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8:30:27.183" v="71"/>
          <ac:spMkLst>
            <pc:docMk/>
            <pc:sldMk cId="1988178568" sldId="279"/>
            <ac:spMk id="9" creationId="{1CD80068-7A03-C2A1-1E1A-E3C3B51EEEE0}"/>
          </ac:spMkLst>
        </pc:spChg>
        <pc:graphicFrameChg chg="add del mod ord modGraphic">
          <ac:chgData name="Karmuru, Naga Sai Lohitha" userId="S::nkarmur@calstatela.edu::35b06993-393e-43ad-9548-49a529e4ad71" providerId="AD" clId="Web-{3AF0692C-FEF7-4843-89D3-35E8A999B7A8}" dt="2022-05-02T18:30:27.183" v="71"/>
          <ac:graphicFrameMkLst>
            <pc:docMk/>
            <pc:sldMk cId="1988178568" sldId="279"/>
            <ac:graphicFrameMk id="8" creationId="{743737E0-B1A9-7DDE-1DE0-3E21E4834B37}"/>
          </ac:graphicFrameMkLst>
        </pc:graphicFrameChg>
      </pc:sldChg>
      <pc:sldChg chg="modSp">
        <pc:chgData name="Karmuru, Naga Sai Lohitha" userId="S::nkarmur@calstatela.edu::35b06993-393e-43ad-9548-49a529e4ad71" providerId="AD" clId="Web-{3AF0692C-FEF7-4843-89D3-35E8A999B7A8}" dt="2022-05-02T19:11:25.991" v="400" actId="1076"/>
        <pc:sldMkLst>
          <pc:docMk/>
          <pc:sldMk cId="1586390347" sldId="280"/>
        </pc:sldMkLst>
        <pc:spChg chg="mod">
          <ac:chgData name="Karmuru, Naga Sai Lohitha" userId="S::nkarmur@calstatela.edu::35b06993-393e-43ad-9548-49a529e4ad71" providerId="AD" clId="Web-{3AF0692C-FEF7-4843-89D3-35E8A999B7A8}" dt="2022-05-02T19:06:07.093" v="366" actId="20577"/>
          <ac:spMkLst>
            <pc:docMk/>
            <pc:sldMk cId="1586390347" sldId="280"/>
            <ac:spMk id="2" creationId="{44B3138C-FCF0-FE1E-EC7A-8D28E3B7FBA6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9:11:25.991" v="400" actId="1076"/>
          <ac:spMkLst>
            <pc:docMk/>
            <pc:sldMk cId="1586390347" sldId="280"/>
            <ac:spMk id="3" creationId="{5C924135-C97C-9D1A-8D1E-8775EFA3E140}"/>
          </ac:spMkLst>
        </pc:spChg>
      </pc:sldChg>
      <pc:sldChg chg="modSp">
        <pc:chgData name="Karmuru, Naga Sai Lohitha" userId="S::nkarmur@calstatela.edu::35b06993-393e-43ad-9548-49a529e4ad71" providerId="AD" clId="Web-{3AF0692C-FEF7-4843-89D3-35E8A999B7A8}" dt="2022-05-02T19:18:55.798" v="407" actId="14100"/>
        <pc:sldMkLst>
          <pc:docMk/>
          <pc:sldMk cId="3796775044" sldId="281"/>
        </pc:sldMkLst>
        <pc:spChg chg="mod">
          <ac:chgData name="Karmuru, Naga Sai Lohitha" userId="S::nkarmur@calstatela.edu::35b06993-393e-43ad-9548-49a529e4ad71" providerId="AD" clId="Web-{3AF0692C-FEF7-4843-89D3-35E8A999B7A8}" dt="2022-05-02T19:06:34.453" v="368" actId="20577"/>
          <ac:spMkLst>
            <pc:docMk/>
            <pc:sldMk cId="3796775044" sldId="281"/>
            <ac:spMk id="2" creationId="{28E6C772-15EA-C54C-36F4-3A388CF7F1EC}"/>
          </ac:spMkLst>
        </pc:spChg>
        <pc:spChg chg="mod">
          <ac:chgData name="Karmuru, Naga Sai Lohitha" userId="S::nkarmur@calstatela.edu::35b06993-393e-43ad-9548-49a529e4ad71" providerId="AD" clId="Web-{3AF0692C-FEF7-4843-89D3-35E8A999B7A8}" dt="2022-05-02T19:18:36.923" v="403" actId="1076"/>
          <ac:spMkLst>
            <pc:docMk/>
            <pc:sldMk cId="3796775044" sldId="281"/>
            <ac:spMk id="20" creationId="{472FBB81-C13D-33F6-650F-A7910364E051}"/>
          </ac:spMkLst>
        </pc:spChg>
        <pc:picChg chg="mod">
          <ac:chgData name="Karmuru, Naga Sai Lohitha" userId="S::nkarmur@calstatela.edu::35b06993-393e-43ad-9548-49a529e4ad71" providerId="AD" clId="Web-{3AF0692C-FEF7-4843-89D3-35E8A999B7A8}" dt="2022-05-02T19:18:49.876" v="406" actId="1076"/>
          <ac:picMkLst>
            <pc:docMk/>
            <pc:sldMk cId="3796775044" sldId="281"/>
            <ac:picMk id="9" creationId="{61F8E3D0-AB99-963A-1BAE-67DD84FB6AFB}"/>
          </ac:picMkLst>
        </pc:picChg>
        <pc:picChg chg="mod">
          <ac:chgData name="Karmuru, Naga Sai Lohitha" userId="S::nkarmur@calstatela.edu::35b06993-393e-43ad-9548-49a529e4ad71" providerId="AD" clId="Web-{3AF0692C-FEF7-4843-89D3-35E8A999B7A8}" dt="2022-05-02T19:18:47.470" v="405" actId="1076"/>
          <ac:picMkLst>
            <pc:docMk/>
            <pc:sldMk cId="3796775044" sldId="281"/>
            <ac:picMk id="11" creationId="{F19FF3B9-0F17-AF2D-A227-813C4E661356}"/>
          </ac:picMkLst>
        </pc:picChg>
        <pc:picChg chg="mod">
          <ac:chgData name="Karmuru, Naga Sai Lohitha" userId="S::nkarmur@calstatela.edu::35b06993-393e-43ad-9548-49a529e4ad71" providerId="AD" clId="Web-{3AF0692C-FEF7-4843-89D3-35E8A999B7A8}" dt="2022-05-02T19:18:55.798" v="407" actId="14100"/>
          <ac:picMkLst>
            <pc:docMk/>
            <pc:sldMk cId="3796775044" sldId="281"/>
            <ac:picMk id="22" creationId="{F21B805A-9C5D-C22F-73F3-F9F4891A7093}"/>
          </ac:picMkLst>
        </pc:picChg>
      </pc:sldChg>
      <pc:sldChg chg="addSp delSp modSp new">
        <pc:chgData name="Karmuru, Naga Sai Lohitha" userId="S::nkarmur@calstatela.edu::35b06993-393e-43ad-9548-49a529e4ad71" providerId="AD" clId="Web-{3AF0692C-FEF7-4843-89D3-35E8A999B7A8}" dt="2022-05-02T19:02:42.510" v="343" actId="1076"/>
        <pc:sldMkLst>
          <pc:docMk/>
          <pc:sldMk cId="3144460200" sldId="282"/>
        </pc:sldMkLst>
        <pc:spChg chg="mod">
          <ac:chgData name="Karmuru, Naga Sai Lohitha" userId="S::nkarmur@calstatela.edu::35b06993-393e-43ad-9548-49a529e4ad71" providerId="AD" clId="Web-{3AF0692C-FEF7-4843-89D3-35E8A999B7A8}" dt="2022-05-02T18:58:19.082" v="256" actId="20577"/>
          <ac:spMkLst>
            <pc:docMk/>
            <pc:sldMk cId="3144460200" sldId="282"/>
            <ac:spMk id="2" creationId="{C8ED7D03-33FA-208D-E300-0E0A7F4D8DE0}"/>
          </ac:spMkLst>
        </pc:spChg>
        <pc:spChg chg="del">
          <ac:chgData name="Karmuru, Naga Sai Lohitha" userId="S::nkarmur@calstatela.edu::35b06993-393e-43ad-9548-49a529e4ad71" providerId="AD" clId="Web-{3AF0692C-FEF7-4843-89D3-35E8A999B7A8}" dt="2022-05-02T18:58:53.708" v="259"/>
          <ac:spMkLst>
            <pc:docMk/>
            <pc:sldMk cId="3144460200" sldId="282"/>
            <ac:spMk id="3" creationId="{453272A6-B0D2-319F-1A93-BCEA494EE8B3}"/>
          </ac:spMkLst>
        </pc:spChg>
        <pc:spChg chg="del">
          <ac:chgData name="Karmuru, Naga Sai Lohitha" userId="S::nkarmur@calstatela.edu::35b06993-393e-43ad-9548-49a529e4ad71" providerId="AD" clId="Web-{3AF0692C-FEF7-4843-89D3-35E8A999B7A8}" dt="2022-05-02T18:58:59.880" v="260"/>
          <ac:spMkLst>
            <pc:docMk/>
            <pc:sldMk cId="3144460200" sldId="282"/>
            <ac:spMk id="4" creationId="{85EB5692-C4D7-452A-937E-7F608AC16F55}"/>
          </ac:spMkLst>
        </pc:spChg>
        <pc:spChg chg="add mod">
          <ac:chgData name="Karmuru, Naga Sai Lohitha" userId="S::nkarmur@calstatela.edu::35b06993-393e-43ad-9548-49a529e4ad71" providerId="AD" clId="Web-{3AF0692C-FEF7-4843-89D3-35E8A999B7A8}" dt="2022-05-02T18:59:04.146" v="261" actId="20577"/>
          <ac:spMkLst>
            <pc:docMk/>
            <pc:sldMk cId="3144460200" sldId="282"/>
            <ac:spMk id="5" creationId="{D53B5CD9-CA87-9654-4CB6-0082551095B8}"/>
          </ac:spMkLst>
        </pc:spChg>
        <pc:spChg chg="add mod">
          <ac:chgData name="Karmuru, Naga Sai Lohitha" userId="S::nkarmur@calstatela.edu::35b06993-393e-43ad-9548-49a529e4ad71" providerId="AD" clId="Web-{3AF0692C-FEF7-4843-89D3-35E8A999B7A8}" dt="2022-05-02T19:01:49.759" v="334" actId="1076"/>
          <ac:spMkLst>
            <pc:docMk/>
            <pc:sldMk cId="3144460200" sldId="282"/>
            <ac:spMk id="6" creationId="{3D940818-8DF7-4D21-09E5-6E23A0E56A3C}"/>
          </ac:spMkLst>
        </pc:spChg>
        <pc:spChg chg="add mod">
          <ac:chgData name="Karmuru, Naga Sai Lohitha" userId="S::nkarmur@calstatela.edu::35b06993-393e-43ad-9548-49a529e4ad71" providerId="AD" clId="Web-{3AF0692C-FEF7-4843-89D3-35E8A999B7A8}" dt="2022-05-02T19:02:05.103" v="338" actId="1076"/>
          <ac:spMkLst>
            <pc:docMk/>
            <pc:sldMk cId="3144460200" sldId="282"/>
            <ac:spMk id="7" creationId="{E801C3EB-52C5-97DA-348B-EA087E5EC40E}"/>
          </ac:spMkLst>
        </pc:spChg>
        <pc:picChg chg="add mod">
          <ac:chgData name="Karmuru, Naga Sai Lohitha" userId="S::nkarmur@calstatela.edu::35b06993-393e-43ad-9548-49a529e4ad71" providerId="AD" clId="Web-{3AF0692C-FEF7-4843-89D3-35E8A999B7A8}" dt="2022-05-02T19:01:56.696" v="337" actId="14100"/>
          <ac:picMkLst>
            <pc:docMk/>
            <pc:sldMk cId="3144460200" sldId="282"/>
            <ac:picMk id="9" creationId="{9AB00F70-630B-309F-6436-7CF196F83DB6}"/>
          </ac:picMkLst>
        </pc:picChg>
        <pc:picChg chg="add mod">
          <ac:chgData name="Karmuru, Naga Sai Lohitha" userId="S::nkarmur@calstatela.edu::35b06993-393e-43ad-9548-49a529e4ad71" providerId="AD" clId="Web-{3AF0692C-FEF7-4843-89D3-35E8A999B7A8}" dt="2022-05-02T19:02:42.510" v="343" actId="1076"/>
          <ac:picMkLst>
            <pc:docMk/>
            <pc:sldMk cId="3144460200" sldId="282"/>
            <ac:picMk id="11" creationId="{73D4B58C-FF32-160E-9ADD-1C74BE4A1DED}"/>
          </ac:picMkLst>
        </pc:picChg>
      </pc:sldChg>
      <pc:sldChg chg="addSp delSp modSp mod setBg">
        <pc:chgData name="Karmuru, Naga Sai Lohitha" userId="S::nkarmur@calstatela.edu::35b06993-393e-43ad-9548-49a529e4ad71" providerId="AD" clId="Web-{3AF0692C-FEF7-4843-89D3-35E8A999B7A8}" dt="2022-05-02T19:33:25.053" v="567"/>
        <pc:sldMkLst>
          <pc:docMk/>
          <pc:sldMk cId="4162687847" sldId="284"/>
        </pc:sldMkLst>
        <pc:spChg chg="mod">
          <ac:chgData name="Karmuru, Naga Sai Lohitha" userId="S::nkarmur@calstatela.edu::35b06993-393e-43ad-9548-49a529e4ad71" providerId="AD" clId="Web-{3AF0692C-FEF7-4843-89D3-35E8A999B7A8}" dt="2022-05-02T19:31:32.223" v="559"/>
          <ac:spMkLst>
            <pc:docMk/>
            <pc:sldMk cId="4162687847" sldId="284"/>
            <ac:spMk id="2" creationId="{3888DD0B-0588-9A74-671C-231A1A005936}"/>
          </ac:spMkLst>
        </pc:spChg>
        <pc:spChg chg="mod ord">
          <ac:chgData name="Karmuru, Naga Sai Lohitha" userId="S::nkarmur@calstatela.edu::35b06993-393e-43ad-9548-49a529e4ad71" providerId="AD" clId="Web-{3AF0692C-FEF7-4843-89D3-35E8A999B7A8}" dt="2022-05-02T19:33:25.053" v="567"/>
          <ac:spMkLst>
            <pc:docMk/>
            <pc:sldMk cId="4162687847" sldId="284"/>
            <ac:spMk id="3" creationId="{20F3E144-B067-925F-A22F-448363768D5D}"/>
          </ac:spMkLst>
        </pc:spChg>
        <pc:spChg chg="add del mod">
          <ac:chgData name="Karmuru, Naga Sai Lohitha" userId="S::nkarmur@calstatela.edu::35b06993-393e-43ad-9548-49a529e4ad71" providerId="AD" clId="Web-{3AF0692C-FEF7-4843-89D3-35E8A999B7A8}" dt="2022-05-02T19:31:36.488" v="560"/>
          <ac:spMkLst>
            <pc:docMk/>
            <pc:sldMk cId="4162687847" sldId="284"/>
            <ac:spMk id="5" creationId="{785DC09D-ECF7-0B85-F09D-CF758931BE0D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9:33:25.053" v="567"/>
          <ac:spMkLst>
            <pc:docMk/>
            <pc:sldMk cId="4162687847" sldId="284"/>
            <ac:spMk id="10" creationId="{C33BF9DD-8A45-4EEE-B231-0A14D322E5F9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9:33:25.053" v="567"/>
          <ac:spMkLst>
            <pc:docMk/>
            <pc:sldMk cId="4162687847" sldId="284"/>
            <ac:spMk id="14" creationId="{D5FBCAC9-BD8B-4F3B-AD74-EF37D4211349}"/>
          </ac:spMkLst>
        </pc:spChg>
        <pc:spChg chg="add del">
          <ac:chgData name="Karmuru, Naga Sai Lohitha" userId="S::nkarmur@calstatela.edu::35b06993-393e-43ad-9548-49a529e4ad71" providerId="AD" clId="Web-{3AF0692C-FEF7-4843-89D3-35E8A999B7A8}" dt="2022-05-02T19:33:25.053" v="567"/>
          <ac:spMkLst>
            <pc:docMk/>
            <pc:sldMk cId="4162687847" sldId="284"/>
            <ac:spMk id="16" creationId="{9556C5A8-AD7E-4CE7-87BE-9EA3B5E1786F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9:33:25.053" v="567"/>
          <ac:spMkLst>
            <pc:docMk/>
            <pc:sldMk cId="4162687847" sldId="284"/>
            <ac:spMk id="21" creationId="{C33BF9DD-8A45-4EEE-B231-0A14D322E5F9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9:33:25.053" v="567"/>
          <ac:spMkLst>
            <pc:docMk/>
            <pc:sldMk cId="4162687847" sldId="284"/>
            <ac:spMk id="25" creationId="{D5FBCAC9-BD8B-4F3B-AD74-EF37D4211349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9:33:25.053" v="567"/>
          <ac:spMkLst>
            <pc:docMk/>
            <pc:sldMk cId="4162687847" sldId="284"/>
            <ac:spMk id="27" creationId="{9556C5A8-AD7E-4CE7-87BE-9EA3B5E1786F}"/>
          </ac:spMkLst>
        </pc:spChg>
        <pc:picChg chg="add mod">
          <ac:chgData name="Karmuru, Naga Sai Lohitha" userId="S::nkarmur@calstatela.edu::35b06993-393e-43ad-9548-49a529e4ad71" providerId="AD" clId="Web-{3AF0692C-FEF7-4843-89D3-35E8A999B7A8}" dt="2022-05-02T19:31:32.223" v="559"/>
          <ac:picMkLst>
            <pc:docMk/>
            <pc:sldMk cId="4162687847" sldId="284"/>
            <ac:picMk id="4" creationId="{0492F5E2-74CD-19E8-665A-A58B905984AB}"/>
          </ac:picMkLst>
        </pc:picChg>
        <pc:cxnChg chg="add del">
          <ac:chgData name="Karmuru, Naga Sai Lohitha" userId="S::nkarmur@calstatela.edu::35b06993-393e-43ad-9548-49a529e4ad71" providerId="AD" clId="Web-{3AF0692C-FEF7-4843-89D3-35E8A999B7A8}" dt="2022-05-02T19:33:25.053" v="567"/>
          <ac:cxnSpMkLst>
            <pc:docMk/>
            <pc:sldMk cId="4162687847" sldId="284"/>
            <ac:cxnSpMk id="12" creationId="{9020DCC9-F851-4562-BB20-1AB3C51BFD08}"/>
          </ac:cxnSpMkLst>
        </pc:cxnChg>
        <pc:cxnChg chg="add">
          <ac:chgData name="Karmuru, Naga Sai Lohitha" userId="S::nkarmur@calstatela.edu::35b06993-393e-43ad-9548-49a529e4ad71" providerId="AD" clId="Web-{3AF0692C-FEF7-4843-89D3-35E8A999B7A8}" dt="2022-05-02T19:33:25.053" v="567"/>
          <ac:cxnSpMkLst>
            <pc:docMk/>
            <pc:sldMk cId="4162687847" sldId="284"/>
            <ac:cxnSpMk id="23" creationId="{9020DCC9-F851-4562-BB20-1AB3C51BFD08}"/>
          </ac:cxnSpMkLst>
        </pc:cxnChg>
      </pc:sldChg>
      <pc:sldChg chg="addSp modSp mod setBg">
        <pc:chgData name="Karmuru, Naga Sai Lohitha" userId="S::nkarmur@calstatela.edu::35b06993-393e-43ad-9548-49a529e4ad71" providerId="AD" clId="Web-{3AF0692C-FEF7-4843-89D3-35E8A999B7A8}" dt="2022-05-02T19:42:14.159" v="571" actId="20577"/>
        <pc:sldMkLst>
          <pc:docMk/>
          <pc:sldMk cId="2483582865" sldId="287"/>
        </pc:sldMkLst>
        <pc:spChg chg="mod">
          <ac:chgData name="Karmuru, Naga Sai Lohitha" userId="S::nkarmur@calstatela.edu::35b06993-393e-43ad-9548-49a529e4ad71" providerId="AD" clId="Web-{3AF0692C-FEF7-4843-89D3-35E8A999B7A8}" dt="2022-05-02T19:42:14.159" v="571" actId="20577"/>
          <ac:spMkLst>
            <pc:docMk/>
            <pc:sldMk cId="2483582865" sldId="287"/>
            <ac:spMk id="2" creationId="{E9A581D0-E5AF-478E-940D-DF6790485D1B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9:41:36.549" v="569"/>
          <ac:spMkLst>
            <pc:docMk/>
            <pc:sldMk cId="2483582865" sldId="287"/>
            <ac:spMk id="8" creationId="{25C8D2C1-DA83-420D-9635-D52CE066B5DA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9:41:36.549" v="569"/>
          <ac:spMkLst>
            <pc:docMk/>
            <pc:sldMk cId="2483582865" sldId="287"/>
            <ac:spMk id="10" creationId="{434F74C9-6A0B-409E-AD1C-45B58BE91BB8}"/>
          </ac:spMkLst>
        </pc:spChg>
        <pc:spChg chg="add">
          <ac:chgData name="Karmuru, Naga Sai Lohitha" userId="S::nkarmur@calstatela.edu::35b06993-393e-43ad-9548-49a529e4ad71" providerId="AD" clId="Web-{3AF0692C-FEF7-4843-89D3-35E8A999B7A8}" dt="2022-05-02T19:41:36.549" v="569"/>
          <ac:spMkLst>
            <pc:docMk/>
            <pc:sldMk cId="2483582865" sldId="287"/>
            <ac:spMk id="14" creationId="{F452A527-3631-41ED-858D-3777A7D1496A}"/>
          </ac:spMkLst>
        </pc:spChg>
        <pc:picChg chg="add mod">
          <ac:chgData name="Karmuru, Naga Sai Lohitha" userId="S::nkarmur@calstatela.edu::35b06993-393e-43ad-9548-49a529e4ad71" providerId="AD" clId="Web-{3AF0692C-FEF7-4843-89D3-35E8A999B7A8}" dt="2022-05-02T19:41:36.549" v="569"/>
          <ac:picMkLst>
            <pc:docMk/>
            <pc:sldMk cId="2483582865" sldId="287"/>
            <ac:picMk id="3" creationId="{C9D37C60-BE2B-DC44-E118-E6DDF702B7E1}"/>
          </ac:picMkLst>
        </pc:picChg>
        <pc:cxnChg chg="add">
          <ac:chgData name="Karmuru, Naga Sai Lohitha" userId="S::nkarmur@calstatela.edu::35b06993-393e-43ad-9548-49a529e4ad71" providerId="AD" clId="Web-{3AF0692C-FEF7-4843-89D3-35E8A999B7A8}" dt="2022-05-02T19:41:36.549" v="569"/>
          <ac:cxnSpMkLst>
            <pc:docMk/>
            <pc:sldMk cId="2483582865" sldId="287"/>
            <ac:cxnSpMk id="12" creationId="{F5486A9D-1265-4B57-91E6-68E666B978BC}"/>
          </ac:cxnSpMkLst>
        </pc:cxnChg>
        <pc:cxnChg chg="add">
          <ac:chgData name="Karmuru, Naga Sai Lohitha" userId="S::nkarmur@calstatela.edu::35b06993-393e-43ad-9548-49a529e4ad71" providerId="AD" clId="Web-{3AF0692C-FEF7-4843-89D3-35E8A999B7A8}" dt="2022-05-02T19:41:36.549" v="569"/>
          <ac:cxnSpMkLst>
            <pc:docMk/>
            <pc:sldMk cId="2483582865" sldId="287"/>
            <ac:cxnSpMk id="16" creationId="{D28A9C89-B313-458F-9C85-515930A51A93}"/>
          </ac:cxnSpMkLst>
        </pc:cxnChg>
      </pc:sldChg>
    </pc:docChg>
  </pc:docChgLst>
  <pc:docChgLst>
    <pc:chgData name="Le, Lanny" userId="S::lle10@calstatela.edu::06089a33-ef7a-4a3a-b2a9-9fb3ad8b1aab" providerId="AD" clId="Web-{7EB87FE5-FE11-4A6D-B36A-9E5CC022D8DF}"/>
    <pc:docChg chg="addSld delSld modSld sldOrd">
      <pc:chgData name="Le, Lanny" userId="S::lle10@calstatela.edu::06089a33-ef7a-4a3a-b2a9-9fb3ad8b1aab" providerId="AD" clId="Web-{7EB87FE5-FE11-4A6D-B36A-9E5CC022D8DF}" dt="2022-05-01T22:17:41.378" v="1615"/>
      <pc:docMkLst>
        <pc:docMk/>
      </pc:docMkLst>
      <pc:sldChg chg="addSp delSp modSp mod setBg addAnim">
        <pc:chgData name="Le, Lanny" userId="S::lle10@calstatela.edu::06089a33-ef7a-4a3a-b2a9-9fb3ad8b1aab" providerId="AD" clId="Web-{7EB87FE5-FE11-4A6D-B36A-9E5CC022D8DF}" dt="2022-05-01T21:27:54.232" v="805"/>
        <pc:sldMkLst>
          <pc:docMk/>
          <pc:sldMk cId="109857222" sldId="256"/>
        </pc:sldMkLst>
        <pc:spChg chg="mod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Le, Lanny" userId="S::lle10@calstatela.edu::06089a33-ef7a-4a3a-b2a9-9fb3ad8b1aab" providerId="AD" clId="Web-{7EB87FE5-FE11-4A6D-B36A-9E5CC022D8DF}" dt="2022-05-01T21:12:08.082" v="743"/>
          <ac:spMkLst>
            <pc:docMk/>
            <pc:sldMk cId="109857222" sldId="256"/>
            <ac:spMk id="7" creationId="{427D9644-C6A6-37DA-10EB-B84CE97DAE65}"/>
          </ac:spMkLst>
        </pc:spChg>
        <pc:spChg chg="add del">
          <ac:chgData name="Le, Lanny" userId="S::lle10@calstatela.edu::06089a33-ef7a-4a3a-b2a9-9fb3ad8b1aab" providerId="AD" clId="Web-{7EB87FE5-FE11-4A6D-B36A-9E5CC022D8DF}" dt="2022-05-01T20:45:37.253" v="71"/>
          <ac:spMkLst>
            <pc:docMk/>
            <pc:sldMk cId="109857222" sldId="256"/>
            <ac:spMk id="9" creationId="{6CA2C65D-0168-1245-86C8-62A8A6F7B813}"/>
          </ac:spMkLst>
        </pc:spChg>
        <pc:spChg chg="add del">
          <ac:chgData name="Le, Lanny" userId="S::lle10@calstatela.edu::06089a33-ef7a-4a3a-b2a9-9fb3ad8b1aab" providerId="AD" clId="Web-{7EB87FE5-FE11-4A6D-B36A-9E5CC022D8DF}" dt="2022-05-01T20:45:37.253" v="71"/>
          <ac:spMkLst>
            <pc:docMk/>
            <pc:sldMk cId="109857222" sldId="256"/>
            <ac:spMk id="11" creationId="{4029224B-C0FC-EC47-B248-0D4271BC7FC3}"/>
          </ac:spMkLst>
        </pc:spChg>
        <pc:spChg chg="add del">
          <ac:chgData name="Le, Lanny" userId="S::lle10@calstatela.edu::06089a33-ef7a-4a3a-b2a9-9fb3ad8b1aab" providerId="AD" clId="Web-{7EB87FE5-FE11-4A6D-B36A-9E5CC022D8DF}" dt="2022-05-01T20:45:37.253" v="71"/>
          <ac:spMkLst>
            <pc:docMk/>
            <pc:sldMk cId="109857222" sldId="256"/>
            <ac:spMk id="13" creationId="{755E9273-3717-C94C-9BFF-75E87E47C46A}"/>
          </ac:spMkLst>
        </pc:spChg>
        <pc:spChg chg="add del">
          <ac:chgData name="Le, Lanny" userId="S::lle10@calstatela.edu::06089a33-ef7a-4a3a-b2a9-9fb3ad8b1aab" providerId="AD" clId="Web-{7EB87FE5-FE11-4A6D-B36A-9E5CC022D8DF}" dt="2022-05-01T20:46:03.488" v="78"/>
          <ac:spMkLst>
            <pc:docMk/>
            <pc:sldMk cId="109857222" sldId="256"/>
            <ac:spMk id="18" creationId="{6CA2C65D-0168-1245-86C8-62A8A6F7B813}"/>
          </ac:spMkLst>
        </pc:spChg>
        <pc:spChg chg="add del">
          <ac:chgData name="Le, Lanny" userId="S::lle10@calstatela.edu::06089a33-ef7a-4a3a-b2a9-9fb3ad8b1aab" providerId="AD" clId="Web-{7EB87FE5-FE11-4A6D-B36A-9E5CC022D8DF}" dt="2022-05-01T20:46:03.488" v="78"/>
          <ac:spMkLst>
            <pc:docMk/>
            <pc:sldMk cId="109857222" sldId="256"/>
            <ac:spMk id="20" creationId="{4029224B-C0FC-EC47-B248-0D4271BC7FC3}"/>
          </ac:spMkLst>
        </pc:spChg>
        <pc:spChg chg="add del">
          <ac:chgData name="Le, Lanny" userId="S::lle10@calstatela.edu::06089a33-ef7a-4a3a-b2a9-9fb3ad8b1aab" providerId="AD" clId="Web-{7EB87FE5-FE11-4A6D-B36A-9E5CC022D8DF}" dt="2022-05-01T20:46:03.488" v="78"/>
          <ac:spMkLst>
            <pc:docMk/>
            <pc:sldMk cId="109857222" sldId="256"/>
            <ac:spMk id="22" creationId="{755E9273-3717-C94C-9BFF-75E87E47C46A}"/>
          </ac:spMkLst>
        </pc:spChg>
        <pc:spChg chg="add del">
          <ac:chgData name="Le, Lanny" userId="S::lle10@calstatela.edu::06089a33-ef7a-4a3a-b2a9-9fb3ad8b1aab" providerId="AD" clId="Web-{7EB87FE5-FE11-4A6D-B36A-9E5CC022D8DF}" dt="2022-05-01T21:10:23.486" v="742"/>
          <ac:spMkLst>
            <pc:docMk/>
            <pc:sldMk cId="109857222" sldId="256"/>
            <ac:spMk id="24" creationId="{42EC929C-F010-98B0-3548-9895C5502F35}"/>
          </ac:spMkLst>
        </pc:spChg>
        <pc:spChg chg="add">
          <ac:chgData name="Le, Lanny" userId="S::lle10@calstatela.edu::06089a33-ef7a-4a3a-b2a9-9fb3ad8b1aab" providerId="AD" clId="Web-{7EB87FE5-FE11-4A6D-B36A-9E5CC022D8DF}" dt="2022-05-01T20:46:03.488" v="78"/>
          <ac:spMkLst>
            <pc:docMk/>
            <pc:sldMk cId="109857222" sldId="256"/>
            <ac:spMk id="27" creationId="{6CA2C65D-0168-1245-86C8-62A8A6F7B813}"/>
          </ac:spMkLst>
        </pc:spChg>
        <pc:spChg chg="add">
          <ac:chgData name="Le, Lanny" userId="S::lle10@calstatela.edu::06089a33-ef7a-4a3a-b2a9-9fb3ad8b1aab" providerId="AD" clId="Web-{7EB87FE5-FE11-4A6D-B36A-9E5CC022D8DF}" dt="2022-05-01T20:46:03.488" v="78"/>
          <ac:spMkLst>
            <pc:docMk/>
            <pc:sldMk cId="109857222" sldId="256"/>
            <ac:spMk id="29" creationId="{4029224B-C0FC-EC47-B248-0D4271BC7FC3}"/>
          </ac:spMkLst>
        </pc:spChg>
        <pc:spChg chg="add">
          <ac:chgData name="Le, Lanny" userId="S::lle10@calstatela.edu::06089a33-ef7a-4a3a-b2a9-9fb3ad8b1aab" providerId="AD" clId="Web-{7EB87FE5-FE11-4A6D-B36A-9E5CC022D8DF}" dt="2022-05-01T20:46:03.488" v="78"/>
          <ac:spMkLst>
            <pc:docMk/>
            <pc:sldMk cId="109857222" sldId="256"/>
            <ac:spMk id="31" creationId="{755E9273-3717-C94C-9BFF-75E87E47C46A}"/>
          </ac:spMkLst>
        </pc:spChg>
        <pc:spChg chg="add del mod">
          <ac:chgData name="Le, Lanny" userId="S::lle10@calstatela.edu::06089a33-ef7a-4a3a-b2a9-9fb3ad8b1aab" providerId="AD" clId="Web-{7EB87FE5-FE11-4A6D-B36A-9E5CC022D8DF}" dt="2022-05-01T21:16:36.934" v="755"/>
          <ac:spMkLst>
            <pc:docMk/>
            <pc:sldMk cId="109857222" sldId="256"/>
            <ac:spMk id="57" creationId="{FE9C8762-5968-9648-9E60-589CA3015CE9}"/>
          </ac:spMkLst>
        </pc:spChg>
        <pc:spChg chg="add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93" creationId="{FEF7D0D6-CA38-4628-8593-6698417275BD}"/>
          </ac:spMkLst>
        </pc:spChg>
        <pc:spChg chg="del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137" creationId="{8B330648-BE73-41A0-9F64-E5B1075E2C2D}"/>
          </ac:spMkLst>
        </pc:spChg>
        <pc:spChg chg="del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139" creationId="{02C3C01D-C868-4B78-9A8F-417BF50A429B}"/>
          </ac:spMkLst>
        </pc:spChg>
        <pc:spChg chg="del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140" creationId="{8345B934-7CE4-4DA7-A0CB-2A2DF8818CE1}"/>
          </ac:spMkLst>
        </pc:spChg>
        <pc:spChg chg="add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142" creationId="{18BA3243-42C1-4315-9ADA-40AA9319B7A1}"/>
          </ac:spMkLst>
        </pc:spChg>
        <pc:spChg chg="add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143" creationId="{3CD2AC58-26E2-4F2B-BB55-FF8007E4BD07}"/>
          </ac:spMkLst>
        </pc:spChg>
        <pc:spChg chg="add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144" creationId="{4A357E09-6CAE-4F82-B074-82B8BD7C8CE6}"/>
          </ac:spMkLst>
        </pc:spChg>
        <pc:spChg chg="add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145" creationId="{4E2EA671-F09A-4CF2-96A1-9255D53C15EE}"/>
          </ac:spMkLst>
        </pc:spChg>
        <pc:spChg chg="add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146" creationId="{F372741D-A371-404D-910F-5BF0CD35790D}"/>
          </ac:spMkLst>
        </pc:spChg>
        <pc:spChg chg="add">
          <ac:chgData name="Le, Lanny" userId="S::lle10@calstatela.edu::06089a33-ef7a-4a3a-b2a9-9fb3ad8b1aab" providerId="AD" clId="Web-{7EB87FE5-FE11-4A6D-B36A-9E5CC022D8DF}" dt="2022-05-01T21:27:26.263" v="803"/>
          <ac:spMkLst>
            <pc:docMk/>
            <pc:sldMk cId="109857222" sldId="256"/>
            <ac:spMk id="147" creationId="{458660E3-E5DE-4B48-BF77-8452EF6B4D9C}"/>
          </ac:spMkLst>
        </pc:spChg>
        <pc:picChg chg="mod ord">
          <ac:chgData name="Le, Lanny" userId="S::lle10@calstatela.edu::06089a33-ef7a-4a3a-b2a9-9fb3ad8b1aab" providerId="AD" clId="Web-{7EB87FE5-FE11-4A6D-B36A-9E5CC022D8DF}" dt="2022-05-01T20:46:03.488" v="78"/>
          <ac:picMkLst>
            <pc:docMk/>
            <pc:sldMk cId="109857222" sldId="256"/>
            <ac:picMk id="4" creationId="{8F8AD742-883C-2811-08DB-79F957073041}"/>
          </ac:picMkLst>
        </pc:picChg>
        <pc:picChg chg="mod ord">
          <ac:chgData name="Le, Lanny" userId="S::lle10@calstatela.edu::06089a33-ef7a-4a3a-b2a9-9fb3ad8b1aab" providerId="AD" clId="Web-{7EB87FE5-FE11-4A6D-B36A-9E5CC022D8DF}" dt="2022-05-01T21:27:26.263" v="803"/>
          <ac:picMkLst>
            <pc:docMk/>
            <pc:sldMk cId="109857222" sldId="256"/>
            <ac:picMk id="11" creationId="{B4058237-1AE8-148D-45D0-AE2BAFE4A1F4}"/>
          </ac:picMkLst>
        </pc:picChg>
        <pc:picChg chg="mod">
          <ac:chgData name="Le, Lanny" userId="S::lle10@calstatela.edu::06089a33-ef7a-4a3a-b2a9-9fb3ad8b1aab" providerId="AD" clId="Web-{7EB87FE5-FE11-4A6D-B36A-9E5CC022D8DF}" dt="2022-05-01T21:27:26.263" v="803"/>
          <ac:picMkLst>
            <pc:docMk/>
            <pc:sldMk cId="109857222" sldId="256"/>
            <ac:picMk id="23" creationId="{87FD34B9-AEAE-1AB4-B78C-93C52C66F10F}"/>
          </ac:picMkLst>
        </pc:picChg>
        <pc:picChg chg="add del mod">
          <ac:chgData name="Le, Lanny" userId="S::lle10@calstatela.edu::06089a33-ef7a-4a3a-b2a9-9fb3ad8b1aab" providerId="AD" clId="Web-{7EB87FE5-FE11-4A6D-B36A-9E5CC022D8DF}" dt="2022-05-01T21:16:36.934" v="756"/>
          <ac:picMkLst>
            <pc:docMk/>
            <pc:sldMk cId="109857222" sldId="256"/>
            <ac:picMk id="56" creationId="{D1B714B9-0D2B-6100-62A1-CBD8400A3997}"/>
          </ac:picMkLst>
        </pc:picChg>
        <pc:cxnChg chg="add">
          <ac:chgData name="Le, Lanny" userId="S::lle10@calstatela.edu::06089a33-ef7a-4a3a-b2a9-9fb3ad8b1aab" providerId="AD" clId="Web-{7EB87FE5-FE11-4A6D-B36A-9E5CC022D8DF}" dt="2022-05-01T21:27:26.263" v="803"/>
          <ac:cxnSpMkLst>
            <pc:docMk/>
            <pc:sldMk cId="109857222" sldId="256"/>
            <ac:cxnSpMk id="91" creationId="{AE5F1B50-B32F-4B5D-8735-8F3E9B7EE866}"/>
          </ac:cxnSpMkLst>
        </pc:cxnChg>
        <pc:cxnChg chg="del">
          <ac:chgData name="Le, Lanny" userId="S::lle10@calstatela.edu::06089a33-ef7a-4a3a-b2a9-9fb3ad8b1aab" providerId="AD" clId="Web-{7EB87FE5-FE11-4A6D-B36A-9E5CC022D8DF}" dt="2022-05-01T21:27:26.263" v="803"/>
          <ac:cxnSpMkLst>
            <pc:docMk/>
            <pc:sldMk cId="109857222" sldId="256"/>
            <ac:cxnSpMk id="138" creationId="{6DAFB303-4B24-485A-B806-C147A23632BD}"/>
          </ac:cxnSpMkLst>
        </pc:cxnChg>
      </pc:sldChg>
      <pc:sldChg chg="addSp delSp modSp del ord">
        <pc:chgData name="Le, Lanny" userId="S::lle10@calstatela.edu::06089a33-ef7a-4a3a-b2a9-9fb3ad8b1aab" providerId="AD" clId="Web-{7EB87FE5-FE11-4A6D-B36A-9E5CC022D8DF}" dt="2022-05-01T21:53:21.211" v="1434"/>
        <pc:sldMkLst>
          <pc:docMk/>
          <pc:sldMk cId="2652091508" sldId="257"/>
        </pc:sldMkLst>
        <pc:spChg chg="mod">
          <ac:chgData name="Le, Lanny" userId="S::lle10@calstatela.edu::06089a33-ef7a-4a3a-b2a9-9fb3ad8b1aab" providerId="AD" clId="Web-{7EB87FE5-FE11-4A6D-B36A-9E5CC022D8DF}" dt="2022-05-01T20:44:53.033" v="62" actId="20577"/>
          <ac:spMkLst>
            <pc:docMk/>
            <pc:sldMk cId="2652091508" sldId="257"/>
            <ac:spMk id="2" creationId="{29EC3EBC-0A68-DFE5-4A8C-E1EF7E4FA987}"/>
          </ac:spMkLst>
        </pc:spChg>
        <pc:spChg chg="add del">
          <ac:chgData name="Le, Lanny" userId="S::lle10@calstatela.edu::06089a33-ef7a-4a3a-b2a9-9fb3ad8b1aab" providerId="AD" clId="Web-{7EB87FE5-FE11-4A6D-B36A-9E5CC022D8DF}" dt="2022-05-01T21:05:33.118" v="733"/>
          <ac:spMkLst>
            <pc:docMk/>
            <pc:sldMk cId="2652091508" sldId="257"/>
            <ac:spMk id="3" creationId="{4AF9FCDE-6F28-5807-0056-5005FD6FA1BE}"/>
          </ac:spMkLst>
        </pc:spChg>
        <pc:spChg chg="del">
          <ac:chgData name="Le, Lanny" userId="S::lle10@calstatela.edu::06089a33-ef7a-4a3a-b2a9-9fb3ad8b1aab" providerId="AD" clId="Web-{7EB87FE5-FE11-4A6D-B36A-9E5CC022D8DF}" dt="2022-05-01T21:40:42.314" v="1255"/>
          <ac:spMkLst>
            <pc:docMk/>
            <pc:sldMk cId="2652091508" sldId="257"/>
            <ac:spMk id="3" creationId="{4D98CC24-A0F0-3BAA-EA7C-C876F09FA7A8}"/>
          </ac:spMkLst>
        </pc:spChg>
        <pc:spChg chg="add del">
          <ac:chgData name="Le, Lanny" userId="S::lle10@calstatela.edu::06089a33-ef7a-4a3a-b2a9-9fb3ad8b1aab" providerId="AD" clId="Web-{7EB87FE5-FE11-4A6D-B36A-9E5CC022D8DF}" dt="2022-05-01T21:41:29.065" v="1263"/>
          <ac:spMkLst>
            <pc:docMk/>
            <pc:sldMk cId="2652091508" sldId="257"/>
            <ac:spMk id="38" creationId="{25C8D2C1-DA83-420D-9635-D52CE066B5DA}"/>
          </ac:spMkLst>
        </pc:spChg>
        <pc:spChg chg="add del">
          <ac:chgData name="Le, Lanny" userId="S::lle10@calstatela.edu::06089a33-ef7a-4a3a-b2a9-9fb3ad8b1aab" providerId="AD" clId="Web-{7EB87FE5-FE11-4A6D-B36A-9E5CC022D8DF}" dt="2022-05-01T21:41:29.065" v="1263"/>
          <ac:spMkLst>
            <pc:docMk/>
            <pc:sldMk cId="2652091508" sldId="257"/>
            <ac:spMk id="39" creationId="{434F74C9-6A0B-409E-AD1C-45B58BE91BB8}"/>
          </ac:spMkLst>
        </pc:spChg>
        <pc:spChg chg="add del">
          <ac:chgData name="Le, Lanny" userId="S::lle10@calstatela.edu::06089a33-ef7a-4a3a-b2a9-9fb3ad8b1aab" providerId="AD" clId="Web-{7EB87FE5-FE11-4A6D-B36A-9E5CC022D8DF}" dt="2022-05-01T21:41:29.065" v="1263"/>
          <ac:spMkLst>
            <pc:docMk/>
            <pc:sldMk cId="2652091508" sldId="257"/>
            <ac:spMk id="41" creationId="{A9286AD2-18A9-4868-A4E3-7A2097A20810}"/>
          </ac:spMkLst>
        </pc:spChg>
        <pc:spChg chg="add del">
          <ac:chgData name="Le, Lanny" userId="S::lle10@calstatela.edu::06089a33-ef7a-4a3a-b2a9-9fb3ad8b1aab" providerId="AD" clId="Web-{7EB87FE5-FE11-4A6D-B36A-9E5CC022D8DF}" dt="2022-05-01T21:38:37.498" v="1096"/>
          <ac:spMkLst>
            <pc:docMk/>
            <pc:sldMk cId="2652091508" sldId="257"/>
            <ac:spMk id="47" creationId="{311973C2-EB8B-452A-A698-4A252FD3AE28}"/>
          </ac:spMkLst>
        </pc:spChg>
        <pc:spChg chg="add del">
          <ac:chgData name="Le, Lanny" userId="S::lle10@calstatela.edu::06089a33-ef7a-4a3a-b2a9-9fb3ad8b1aab" providerId="AD" clId="Web-{7EB87FE5-FE11-4A6D-B36A-9E5CC022D8DF}" dt="2022-05-01T21:38:37.498" v="1096"/>
          <ac:spMkLst>
            <pc:docMk/>
            <pc:sldMk cId="2652091508" sldId="257"/>
            <ac:spMk id="49" creationId="{10162E77-11AD-44A7-84EC-40C59EEFBD2E}"/>
          </ac:spMkLst>
        </pc:spChg>
        <pc:spChg chg="del">
          <ac:chgData name="Le, Lanny" userId="S::lle10@calstatela.edu::06089a33-ef7a-4a3a-b2a9-9fb3ad8b1aab" providerId="AD" clId="Web-{7EB87FE5-FE11-4A6D-B36A-9E5CC022D8DF}" dt="2022-05-01T21:44:56.933" v="1313"/>
          <ac:spMkLst>
            <pc:docMk/>
            <pc:sldMk cId="2652091508" sldId="257"/>
            <ac:spMk id="585" creationId="{A02EDBB6-1892-9CAE-EEC9-A87C78EB3D41}"/>
          </ac:spMkLst>
        </pc:spChg>
        <pc:graphicFrameChg chg="add del mod modGraphic">
          <ac:chgData name="Le, Lanny" userId="S::lle10@calstatela.edu::06089a33-ef7a-4a3a-b2a9-9fb3ad8b1aab" providerId="AD" clId="Web-{7EB87FE5-FE11-4A6D-B36A-9E5CC022D8DF}" dt="2022-05-01T21:38:14.966" v="1092"/>
          <ac:graphicFrameMkLst>
            <pc:docMk/>
            <pc:sldMk cId="2652091508" sldId="257"/>
            <ac:graphicFrameMk id="2" creationId="{534A9658-B9E0-1644-2AB3-02D7231824D3}"/>
          </ac:graphicFrameMkLst>
        </pc:graphicFrameChg>
        <pc:graphicFrameChg chg="add del mod ord modGraphic">
          <ac:chgData name="Le, Lanny" userId="S::lle10@calstatela.edu::06089a33-ef7a-4a3a-b2a9-9fb3ad8b1aab" providerId="AD" clId="Web-{7EB87FE5-FE11-4A6D-B36A-9E5CC022D8DF}" dt="2022-05-01T21:05:33.118" v="733"/>
          <ac:graphicFrameMkLst>
            <pc:docMk/>
            <pc:sldMk cId="2652091508" sldId="257"/>
            <ac:graphicFrameMk id="4" creationId="{D9D98A1A-EE68-7DE2-A77C-716FF0940CC1}"/>
          </ac:graphicFrameMkLst>
        </pc:graphicFrameChg>
        <pc:graphicFrameChg chg="add mod modGraphic">
          <ac:chgData name="Le, Lanny" userId="S::lle10@calstatela.edu::06089a33-ef7a-4a3a-b2a9-9fb3ad8b1aab" providerId="AD" clId="Web-{7EB87FE5-FE11-4A6D-B36A-9E5CC022D8DF}" dt="2022-05-01T21:53:02.320" v="1430" actId="1076"/>
          <ac:graphicFrameMkLst>
            <pc:docMk/>
            <pc:sldMk cId="2652091508" sldId="257"/>
            <ac:graphicFrameMk id="14" creationId="{03CDE9A4-59B1-EC0A-698A-D6897C8BD0CE}"/>
          </ac:graphicFrameMkLst>
        </pc:graphicFrameChg>
        <pc:picChg chg="del mod">
          <ac:chgData name="Le, Lanny" userId="S::lle10@calstatela.edu::06089a33-ef7a-4a3a-b2a9-9fb3ad8b1aab" providerId="AD" clId="Web-{7EB87FE5-FE11-4A6D-B36A-9E5CC022D8DF}" dt="2022-05-01T21:40:50.751" v="1258"/>
          <ac:picMkLst>
            <pc:docMk/>
            <pc:sldMk cId="2652091508" sldId="257"/>
            <ac:picMk id="23" creationId="{B0E5688B-6ACA-FAE3-A5AC-EB0397720CE7}"/>
          </ac:picMkLst>
        </pc:picChg>
        <pc:cxnChg chg="add del">
          <ac:chgData name="Le, Lanny" userId="S::lle10@calstatela.edu::06089a33-ef7a-4a3a-b2a9-9fb3ad8b1aab" providerId="AD" clId="Web-{7EB87FE5-FE11-4A6D-B36A-9E5CC022D8DF}" dt="2022-05-01T21:41:29.065" v="1263"/>
          <ac:cxnSpMkLst>
            <pc:docMk/>
            <pc:sldMk cId="2652091508" sldId="257"/>
            <ac:cxnSpMk id="40" creationId="{F5486A9D-1265-4B57-91E6-68E666B978BC}"/>
          </ac:cxnSpMkLst>
        </pc:cxnChg>
        <pc:cxnChg chg="add del">
          <ac:chgData name="Le, Lanny" userId="S::lle10@calstatela.edu::06089a33-ef7a-4a3a-b2a9-9fb3ad8b1aab" providerId="AD" clId="Web-{7EB87FE5-FE11-4A6D-B36A-9E5CC022D8DF}" dt="2022-05-01T21:41:29.065" v="1263"/>
          <ac:cxnSpMkLst>
            <pc:docMk/>
            <pc:sldMk cId="2652091508" sldId="257"/>
            <ac:cxnSpMk id="42" creationId="{E7A7CD63-7EC3-44F3-95D0-595C4019FF24}"/>
          </ac:cxnSpMkLst>
        </pc:cxnChg>
        <pc:cxnChg chg="add del">
          <ac:chgData name="Le, Lanny" userId="S::lle10@calstatela.edu::06089a33-ef7a-4a3a-b2a9-9fb3ad8b1aab" providerId="AD" clId="Web-{7EB87FE5-FE11-4A6D-B36A-9E5CC022D8DF}" dt="2022-05-01T21:38:37.498" v="1096"/>
          <ac:cxnSpMkLst>
            <pc:docMk/>
            <pc:sldMk cId="2652091508" sldId="257"/>
            <ac:cxnSpMk id="51" creationId="{5AB158E9-1B40-4CD6-95F0-95CA11DF7B7A}"/>
          </ac:cxnSpMkLst>
        </pc:cxnChg>
      </pc:sldChg>
      <pc:sldChg chg="modSp del">
        <pc:chgData name="Le, Lanny" userId="S::lle10@calstatela.edu::06089a33-ef7a-4a3a-b2a9-9fb3ad8b1aab" providerId="AD" clId="Web-{7EB87FE5-FE11-4A6D-B36A-9E5CC022D8DF}" dt="2022-05-01T20:54:33.471" v="271"/>
        <pc:sldMkLst>
          <pc:docMk/>
          <pc:sldMk cId="3664979155" sldId="258"/>
        </pc:sldMkLst>
        <pc:spChg chg="mod">
          <ac:chgData name="Le, Lanny" userId="S::lle10@calstatela.edu::06089a33-ef7a-4a3a-b2a9-9fb3ad8b1aab" providerId="AD" clId="Web-{7EB87FE5-FE11-4A6D-B36A-9E5CC022D8DF}" dt="2022-05-01T20:54:08.048" v="253" actId="20577"/>
          <ac:spMkLst>
            <pc:docMk/>
            <pc:sldMk cId="3664979155" sldId="258"/>
            <ac:spMk id="2" creationId="{5EF9C6D8-966B-0512-F878-C65A1105A03E}"/>
          </ac:spMkLst>
        </pc:spChg>
        <pc:spChg chg="mod">
          <ac:chgData name="Le, Lanny" userId="S::lle10@calstatela.edu::06089a33-ef7a-4a3a-b2a9-9fb3ad8b1aab" providerId="AD" clId="Web-{7EB87FE5-FE11-4A6D-B36A-9E5CC022D8DF}" dt="2022-05-01T20:53:11.437" v="247" actId="20577"/>
          <ac:spMkLst>
            <pc:docMk/>
            <pc:sldMk cId="3664979155" sldId="258"/>
            <ac:spMk id="3" creationId="{02D40767-EF01-E70D-95FE-F65E2AE9F59C}"/>
          </ac:spMkLst>
        </pc:spChg>
      </pc:sldChg>
      <pc:sldChg chg="addSp delSp modSp mod ord modClrScheme chgLayout">
        <pc:chgData name="Le, Lanny" userId="S::lle10@calstatela.edu::06089a33-ef7a-4a3a-b2a9-9fb3ad8b1aab" providerId="AD" clId="Web-{7EB87FE5-FE11-4A6D-B36A-9E5CC022D8DF}" dt="2022-05-01T21:58:15.390" v="1448" actId="1076"/>
        <pc:sldMkLst>
          <pc:docMk/>
          <pc:sldMk cId="607743591" sldId="259"/>
        </pc:sldMkLst>
        <pc:spChg chg="mod ord">
          <ac:chgData name="Le, Lanny" userId="S::lle10@calstatela.edu::06089a33-ef7a-4a3a-b2a9-9fb3ad8b1aab" providerId="AD" clId="Web-{7EB87FE5-FE11-4A6D-B36A-9E5CC022D8DF}" dt="2022-05-01T21:28:33.889" v="807" actId="20577"/>
          <ac:spMkLst>
            <pc:docMk/>
            <pc:sldMk cId="607743591" sldId="259"/>
            <ac:spMk id="2" creationId="{AD6CECB3-DFD8-81F6-F2E8-6EC75D4B0EAC}"/>
          </ac:spMkLst>
        </pc:spChg>
        <pc:spChg chg="mod ord">
          <ac:chgData name="Le, Lanny" userId="S::lle10@calstatela.edu::06089a33-ef7a-4a3a-b2a9-9fb3ad8b1aab" providerId="AD" clId="Web-{7EB87FE5-FE11-4A6D-B36A-9E5CC022D8DF}" dt="2022-05-01T21:58:12.281" v="1447" actId="1076"/>
          <ac:spMkLst>
            <pc:docMk/>
            <pc:sldMk cId="607743591" sldId="259"/>
            <ac:spMk id="3" creationId="{ED7241C2-1957-7A5C-503E-794BD5ADC0FE}"/>
          </ac:spMkLst>
        </pc:spChg>
        <pc:spChg chg="add del mod ord">
          <ac:chgData name="Le, Lanny" userId="S::lle10@calstatela.edu::06089a33-ef7a-4a3a-b2a9-9fb3ad8b1aab" providerId="AD" clId="Web-{7EB87FE5-FE11-4A6D-B36A-9E5CC022D8DF}" dt="2022-05-01T21:20:21.674" v="780"/>
          <ac:spMkLst>
            <pc:docMk/>
            <pc:sldMk cId="607743591" sldId="259"/>
            <ac:spMk id="4" creationId="{74FD0A1F-9D9A-9076-AE73-A6177FAEDB73}"/>
          </ac:spMkLst>
        </pc:spChg>
        <pc:spChg chg="add del mod">
          <ac:chgData name="Le, Lanny" userId="S::lle10@calstatela.edu::06089a33-ef7a-4a3a-b2a9-9fb3ad8b1aab" providerId="AD" clId="Web-{7EB87FE5-FE11-4A6D-B36A-9E5CC022D8DF}" dt="2022-05-01T21:19:18.672" v="770"/>
          <ac:spMkLst>
            <pc:docMk/>
            <pc:sldMk cId="607743591" sldId="259"/>
            <ac:spMk id="10" creationId="{22E4626E-DEF2-909D-AC19-E84D1DD5924D}"/>
          </ac:spMkLst>
        </pc:spChg>
        <pc:graphicFrameChg chg="add del mod ord modGraphic">
          <ac:chgData name="Le, Lanny" userId="S::lle10@calstatela.edu::06089a33-ef7a-4a3a-b2a9-9fb3ad8b1aab" providerId="AD" clId="Web-{7EB87FE5-FE11-4A6D-B36A-9E5CC022D8DF}" dt="2022-05-01T21:19:32.829" v="779"/>
          <ac:graphicFrameMkLst>
            <pc:docMk/>
            <pc:sldMk cId="607743591" sldId="259"/>
            <ac:graphicFrameMk id="11" creationId="{4C96FC26-9521-CE34-E560-4CC6B42A1187}"/>
          </ac:graphicFrameMkLst>
        </pc:graphicFrameChg>
        <pc:picChg chg="add del mod ord">
          <ac:chgData name="Le, Lanny" userId="S::lle10@calstatela.edu::06089a33-ef7a-4a3a-b2a9-9fb3ad8b1aab" providerId="AD" clId="Web-{7EB87FE5-FE11-4A6D-B36A-9E5CC022D8DF}" dt="2022-05-01T21:19:26.172" v="777"/>
          <ac:picMkLst>
            <pc:docMk/>
            <pc:sldMk cId="607743591" sldId="259"/>
            <ac:picMk id="5" creationId="{4D7FC827-679B-832D-125B-B2963781046D}"/>
          </ac:picMkLst>
        </pc:picChg>
        <pc:picChg chg="add del mod">
          <ac:chgData name="Le, Lanny" userId="S::lle10@calstatela.edu::06089a33-ef7a-4a3a-b2a9-9fb3ad8b1aab" providerId="AD" clId="Web-{7EB87FE5-FE11-4A6D-B36A-9E5CC022D8DF}" dt="2022-05-01T21:19:25.422" v="776"/>
          <ac:picMkLst>
            <pc:docMk/>
            <pc:sldMk cId="607743591" sldId="259"/>
            <ac:picMk id="6" creationId="{5C804782-79BB-1B6C-5815-9BD0135B9077}"/>
          </ac:picMkLst>
        </pc:picChg>
        <pc:picChg chg="add del mod">
          <ac:chgData name="Le, Lanny" userId="S::lle10@calstatela.edu::06089a33-ef7a-4a3a-b2a9-9fb3ad8b1aab" providerId="AD" clId="Web-{7EB87FE5-FE11-4A6D-B36A-9E5CC022D8DF}" dt="2022-05-01T21:19:24.657" v="775"/>
          <ac:picMkLst>
            <pc:docMk/>
            <pc:sldMk cId="607743591" sldId="259"/>
            <ac:picMk id="7" creationId="{AEC9DCCA-7E0A-DAC8-9343-71457F8D283B}"/>
          </ac:picMkLst>
        </pc:picChg>
        <pc:picChg chg="add del mod">
          <ac:chgData name="Le, Lanny" userId="S::lle10@calstatela.edu::06089a33-ef7a-4a3a-b2a9-9fb3ad8b1aab" providerId="AD" clId="Web-{7EB87FE5-FE11-4A6D-B36A-9E5CC022D8DF}" dt="2022-05-01T21:19:23.532" v="774"/>
          <ac:picMkLst>
            <pc:docMk/>
            <pc:sldMk cId="607743591" sldId="259"/>
            <ac:picMk id="8" creationId="{866F5E28-158F-142A-DA7D-6790E588FAD9}"/>
          </ac:picMkLst>
        </pc:picChg>
        <pc:picChg chg="add mod ord">
          <ac:chgData name="Le, Lanny" userId="S::lle10@calstatela.edu::06089a33-ef7a-4a3a-b2a9-9fb3ad8b1aab" providerId="AD" clId="Web-{7EB87FE5-FE11-4A6D-B36A-9E5CC022D8DF}" dt="2022-05-01T21:58:15.390" v="1448" actId="1076"/>
          <ac:picMkLst>
            <pc:docMk/>
            <pc:sldMk cId="607743591" sldId="259"/>
            <ac:picMk id="18" creationId="{3B48CAC2-CD1B-07F7-3ACB-5EE038640AFF}"/>
          </ac:picMkLst>
        </pc:picChg>
        <pc:picChg chg="add del mod">
          <ac:chgData name="Le, Lanny" userId="S::lle10@calstatela.edu::06089a33-ef7a-4a3a-b2a9-9fb3ad8b1aab" providerId="AD" clId="Web-{7EB87FE5-FE11-4A6D-B36A-9E5CC022D8DF}" dt="2022-05-01T21:21:15.378" v="795"/>
          <ac:picMkLst>
            <pc:docMk/>
            <pc:sldMk cId="607743591" sldId="259"/>
            <ac:picMk id="19" creationId="{C062944D-5D30-166D-AFF1-24736AC900FC}"/>
          </ac:picMkLst>
        </pc:picChg>
        <pc:picChg chg="add mod">
          <ac:chgData name="Le, Lanny" userId="S::lle10@calstatela.edu::06089a33-ef7a-4a3a-b2a9-9fb3ad8b1aab" providerId="AD" clId="Web-{7EB87FE5-FE11-4A6D-B36A-9E5CC022D8DF}" dt="2022-05-01T21:58:08.578" v="1446" actId="1076"/>
          <ac:picMkLst>
            <pc:docMk/>
            <pc:sldMk cId="607743591" sldId="259"/>
            <ac:picMk id="20" creationId="{3FD8433B-B307-1B0D-F899-EDBA99EA8D6A}"/>
          </ac:picMkLst>
        </pc:picChg>
        <pc:picChg chg="add del mod">
          <ac:chgData name="Le, Lanny" userId="S::lle10@calstatela.edu::06089a33-ef7a-4a3a-b2a9-9fb3ad8b1aab" providerId="AD" clId="Web-{7EB87FE5-FE11-4A6D-B36A-9E5CC022D8DF}" dt="2022-05-01T21:20:29.783" v="785"/>
          <ac:picMkLst>
            <pc:docMk/>
            <pc:sldMk cId="607743591" sldId="259"/>
            <ac:picMk id="21" creationId="{C9C39252-7A58-75AA-C4D3-C8A02AD406DC}"/>
          </ac:picMkLst>
        </pc:picChg>
      </pc:sldChg>
      <pc:sldChg chg="addSp delSp modSp mod ord setBg setClrOvrMap">
        <pc:chgData name="Le, Lanny" userId="S::lle10@calstatela.edu::06089a33-ef7a-4a3a-b2a9-9fb3ad8b1aab" providerId="AD" clId="Web-{7EB87FE5-FE11-4A6D-B36A-9E5CC022D8DF}" dt="2022-05-01T21:15:19.823" v="750" actId="20577"/>
        <pc:sldMkLst>
          <pc:docMk/>
          <pc:sldMk cId="3826936557" sldId="260"/>
        </pc:sldMkLst>
        <pc:spChg chg="mod">
          <ac:chgData name="Le, Lanny" userId="S::lle10@calstatela.edu::06089a33-ef7a-4a3a-b2a9-9fb3ad8b1aab" providerId="AD" clId="Web-{7EB87FE5-FE11-4A6D-B36A-9E5CC022D8DF}" dt="2022-05-01T21:15:19.823" v="750" actId="20577"/>
          <ac:spMkLst>
            <pc:docMk/>
            <pc:sldMk cId="3826936557" sldId="260"/>
            <ac:spMk id="2" creationId="{7DFC94C6-D501-1DA6-6106-8A55664F772C}"/>
          </ac:spMkLst>
        </pc:spChg>
        <pc:spChg chg="del mod">
          <ac:chgData name="Le, Lanny" userId="S::lle10@calstatela.edu::06089a33-ef7a-4a3a-b2a9-9fb3ad8b1aab" providerId="AD" clId="Web-{7EB87FE5-FE11-4A6D-B36A-9E5CC022D8DF}" dt="2022-05-01T20:47:39.820" v="95"/>
          <ac:spMkLst>
            <pc:docMk/>
            <pc:sldMk cId="3826936557" sldId="260"/>
            <ac:spMk id="3" creationId="{1B410E49-760C-0985-30CA-E1EDBDBD7AFE}"/>
          </ac:spMkLst>
        </pc:spChg>
        <pc:spChg chg="add del">
          <ac:chgData name="Le, Lanny" userId="S::lle10@calstatela.edu::06089a33-ef7a-4a3a-b2a9-9fb3ad8b1aab" providerId="AD" clId="Web-{7EB87FE5-FE11-4A6D-B36A-9E5CC022D8DF}" dt="2022-05-01T20:48:19.493" v="97"/>
          <ac:spMkLst>
            <pc:docMk/>
            <pc:sldMk cId="3826936557" sldId="260"/>
            <ac:spMk id="8" creationId="{C5E6CFF1-2F42-4E10-9A97-F116F46F53FE}"/>
          </ac:spMkLst>
        </pc:spChg>
        <pc:spChg chg="add">
          <ac:chgData name="Le, Lanny" userId="S::lle10@calstatela.edu::06089a33-ef7a-4a3a-b2a9-9fb3ad8b1aab" providerId="AD" clId="Web-{7EB87FE5-FE11-4A6D-B36A-9E5CC022D8DF}" dt="2022-05-01T20:47:39.820" v="95"/>
          <ac:spMkLst>
            <pc:docMk/>
            <pc:sldMk cId="3826936557" sldId="260"/>
            <ac:spMk id="9" creationId="{F966DD2F-FBF5-41CE-A3F4-565352D95DC3}"/>
          </ac:spMkLst>
        </pc:spChg>
        <pc:spChg chg="add">
          <ac:chgData name="Le, Lanny" userId="S::lle10@calstatela.edu::06089a33-ef7a-4a3a-b2a9-9fb3ad8b1aab" providerId="AD" clId="Web-{7EB87FE5-FE11-4A6D-B36A-9E5CC022D8DF}" dt="2022-05-01T20:47:39.820" v="95"/>
          <ac:spMkLst>
            <pc:docMk/>
            <pc:sldMk cId="3826936557" sldId="260"/>
            <ac:spMk id="11" creationId="{F46FCE2B-F2D2-466E-B0AA-8E341DB4981E}"/>
          </ac:spMkLst>
        </pc:spChg>
        <pc:spChg chg="add">
          <ac:chgData name="Le, Lanny" userId="S::lle10@calstatela.edu::06089a33-ef7a-4a3a-b2a9-9fb3ad8b1aab" providerId="AD" clId="Web-{7EB87FE5-FE11-4A6D-B36A-9E5CC022D8DF}" dt="2022-05-01T20:47:39.820" v="95"/>
          <ac:spMkLst>
            <pc:docMk/>
            <pc:sldMk cId="3826936557" sldId="260"/>
            <ac:spMk id="13" creationId="{2BD31C98-199A-4722-A1A5-4393A43E740B}"/>
          </ac:spMkLst>
        </pc:spChg>
        <pc:spChg chg="add">
          <ac:chgData name="Le, Lanny" userId="S::lle10@calstatela.edu::06089a33-ef7a-4a3a-b2a9-9fb3ad8b1aab" providerId="AD" clId="Web-{7EB87FE5-FE11-4A6D-B36A-9E5CC022D8DF}" dt="2022-05-01T20:59:34.200" v="631"/>
          <ac:spMkLst>
            <pc:docMk/>
            <pc:sldMk cId="3826936557" sldId="260"/>
            <ac:spMk id="80" creationId="{33E72FA3-BD00-444A-AD9B-E6C3D069CDE3}"/>
          </ac:spMkLst>
        </pc:spChg>
        <pc:graphicFrameChg chg="add mod modGraphic">
          <ac:chgData name="Le, Lanny" userId="S::lle10@calstatela.edu::06089a33-ef7a-4a3a-b2a9-9fb3ad8b1aab" providerId="AD" clId="Web-{7EB87FE5-FE11-4A6D-B36A-9E5CC022D8DF}" dt="2022-05-01T20:48:43.806" v="101" actId="20577"/>
          <ac:graphicFrameMkLst>
            <pc:docMk/>
            <pc:sldMk cId="3826936557" sldId="260"/>
            <ac:graphicFrameMk id="5" creationId="{2534395C-370C-8027-712F-D95938C68E8F}"/>
          </ac:graphicFrameMkLst>
        </pc:graphicFrameChg>
        <pc:picChg chg="add del">
          <ac:chgData name="Le, Lanny" userId="S::lle10@calstatela.edu::06089a33-ef7a-4a3a-b2a9-9fb3ad8b1aab" providerId="AD" clId="Web-{7EB87FE5-FE11-4A6D-B36A-9E5CC022D8DF}" dt="2022-05-01T20:48:19.493" v="97"/>
          <ac:picMkLst>
            <pc:docMk/>
            <pc:sldMk cId="3826936557" sldId="260"/>
            <ac:picMk id="15" creationId="{A3E6A6E5-1801-3506-B17C-0BE5AE405AC9}"/>
          </ac:picMkLst>
        </pc:picChg>
        <pc:picChg chg="mod">
          <ac:chgData name="Le, Lanny" userId="S::lle10@calstatela.edu::06089a33-ef7a-4a3a-b2a9-9fb3ad8b1aab" providerId="AD" clId="Web-{7EB87FE5-FE11-4A6D-B36A-9E5CC022D8DF}" dt="2022-05-01T20:59:34.200" v="631"/>
          <ac:picMkLst>
            <pc:docMk/>
            <pc:sldMk cId="3826936557" sldId="260"/>
            <ac:picMk id="327" creationId="{41F05E26-CF13-A626-F80F-6F4E0203D948}"/>
          </ac:picMkLst>
        </pc:picChg>
        <pc:picChg chg="mod">
          <ac:chgData name="Le, Lanny" userId="S::lle10@calstatela.edu::06089a33-ef7a-4a3a-b2a9-9fb3ad8b1aab" providerId="AD" clId="Web-{7EB87FE5-FE11-4A6D-B36A-9E5CC022D8DF}" dt="2022-05-01T20:59:34.200" v="631"/>
          <ac:picMkLst>
            <pc:docMk/>
            <pc:sldMk cId="3826936557" sldId="260"/>
            <ac:picMk id="328" creationId="{E183E8B3-470B-741A-4EEE-F0F49EB0FABF}"/>
          </ac:picMkLst>
        </pc:picChg>
        <pc:picChg chg="mod">
          <ac:chgData name="Le, Lanny" userId="S::lle10@calstatela.edu::06089a33-ef7a-4a3a-b2a9-9fb3ad8b1aab" providerId="AD" clId="Web-{7EB87FE5-FE11-4A6D-B36A-9E5CC022D8DF}" dt="2022-05-01T21:09:16.093" v="738" actId="1076"/>
          <ac:picMkLst>
            <pc:docMk/>
            <pc:sldMk cId="3826936557" sldId="260"/>
            <ac:picMk id="329" creationId="{CA2D2634-5E1F-3A11-9DCF-CB317B3EF241}"/>
          </ac:picMkLst>
        </pc:picChg>
        <pc:picChg chg="mod">
          <ac:chgData name="Le, Lanny" userId="S::lle10@calstatela.edu::06089a33-ef7a-4a3a-b2a9-9fb3ad8b1aab" providerId="AD" clId="Web-{7EB87FE5-FE11-4A6D-B36A-9E5CC022D8DF}" dt="2022-05-01T20:59:34.200" v="631"/>
          <ac:picMkLst>
            <pc:docMk/>
            <pc:sldMk cId="3826936557" sldId="260"/>
            <ac:picMk id="330" creationId="{1B9EA35C-43BA-C494-FC04-18FE0C82872C}"/>
          </ac:picMkLst>
        </pc:picChg>
        <pc:picChg chg="mod">
          <ac:chgData name="Le, Lanny" userId="S::lle10@calstatela.edu::06089a33-ef7a-4a3a-b2a9-9fb3ad8b1aab" providerId="AD" clId="Web-{7EB87FE5-FE11-4A6D-B36A-9E5CC022D8DF}" dt="2022-05-01T21:08:03.279" v="735" actId="1076"/>
          <ac:picMkLst>
            <pc:docMk/>
            <pc:sldMk cId="3826936557" sldId="260"/>
            <ac:picMk id="331" creationId="{C3B6FBE5-C1E9-74F8-EA15-D5C649AA7125}"/>
          </ac:picMkLst>
        </pc:picChg>
        <pc:cxnChg chg="add del">
          <ac:chgData name="Le, Lanny" userId="S::lle10@calstatela.edu::06089a33-ef7a-4a3a-b2a9-9fb3ad8b1aab" providerId="AD" clId="Web-{7EB87FE5-FE11-4A6D-B36A-9E5CC022D8DF}" dt="2022-05-01T20:48:19.493" v="97"/>
          <ac:cxnSpMkLst>
            <pc:docMk/>
            <pc:sldMk cId="3826936557" sldId="260"/>
            <ac:cxnSpMk id="17" creationId="{67182200-4859-4C8D-BCBB-55B245C28BA3}"/>
          </ac:cxnSpMkLst>
        </pc:cxnChg>
      </pc:sldChg>
      <pc:sldChg chg="addSp delSp modSp mod setBg">
        <pc:chgData name="Le, Lanny" userId="S::lle10@calstatela.edu::06089a33-ef7a-4a3a-b2a9-9fb3ad8b1aab" providerId="AD" clId="Web-{7EB87FE5-FE11-4A6D-B36A-9E5CC022D8DF}" dt="2022-05-01T21:58:45.125" v="1462" actId="20577"/>
        <pc:sldMkLst>
          <pc:docMk/>
          <pc:sldMk cId="285539052" sldId="261"/>
        </pc:sldMkLst>
        <pc:spChg chg="mod">
          <ac:chgData name="Le, Lanny" userId="S::lle10@calstatela.edu::06089a33-ef7a-4a3a-b2a9-9fb3ad8b1aab" providerId="AD" clId="Web-{7EB87FE5-FE11-4A6D-B36A-9E5CC022D8DF}" dt="2022-05-01T21:13:28.412" v="747" actId="20577"/>
          <ac:spMkLst>
            <pc:docMk/>
            <pc:sldMk cId="285539052" sldId="261"/>
            <ac:spMk id="2" creationId="{F0B8AED3-83CD-6677-BC95-10C573F7FFAE}"/>
          </ac:spMkLst>
        </pc:spChg>
        <pc:spChg chg="add del mod">
          <ac:chgData name="Le, Lanny" userId="S::lle10@calstatela.edu::06089a33-ef7a-4a3a-b2a9-9fb3ad8b1aab" providerId="AD" clId="Web-{7EB87FE5-FE11-4A6D-B36A-9E5CC022D8DF}" dt="2022-05-01T21:02:15.079" v="700"/>
          <ac:spMkLst>
            <pc:docMk/>
            <pc:sldMk cId="285539052" sldId="261"/>
            <ac:spMk id="3" creationId="{C57DC665-4680-8AE8-7D56-1CDF690A954D}"/>
          </ac:spMkLst>
        </pc:spChg>
        <pc:spChg chg="add del">
          <ac:chgData name="Le, Lanny" userId="S::lle10@calstatela.edu::06089a33-ef7a-4a3a-b2a9-9fb3ad8b1aab" providerId="AD" clId="Web-{7EB87FE5-FE11-4A6D-B36A-9E5CC022D8DF}" dt="2022-05-01T21:02:08.094" v="697"/>
          <ac:spMkLst>
            <pc:docMk/>
            <pc:sldMk cId="285539052" sldId="261"/>
            <ac:spMk id="9" creationId="{2E442304-DDBD-4F7B-8017-36BCC863FB40}"/>
          </ac:spMkLst>
        </pc:spChg>
        <pc:spChg chg="add del">
          <ac:chgData name="Le, Lanny" userId="S::lle10@calstatela.edu::06089a33-ef7a-4a3a-b2a9-9fb3ad8b1aab" providerId="AD" clId="Web-{7EB87FE5-FE11-4A6D-B36A-9E5CC022D8DF}" dt="2022-05-01T21:02:08.094" v="697"/>
          <ac:spMkLst>
            <pc:docMk/>
            <pc:sldMk cId="285539052" sldId="261"/>
            <ac:spMk id="11" creationId="{5E107275-3853-46FD-A241-DE4355A42675}"/>
          </ac:spMkLst>
        </pc:spChg>
        <pc:spChg chg="add del">
          <ac:chgData name="Le, Lanny" userId="S::lle10@calstatela.edu::06089a33-ef7a-4a3a-b2a9-9fb3ad8b1aab" providerId="AD" clId="Web-{7EB87FE5-FE11-4A6D-B36A-9E5CC022D8DF}" dt="2022-05-01T21:02:15.063" v="699"/>
          <ac:spMkLst>
            <pc:docMk/>
            <pc:sldMk cId="285539052" sldId="261"/>
            <ac:spMk id="13" creationId="{3A5B4632-C963-4296-86F0-79AA9EA5AE98}"/>
          </ac:spMkLst>
        </pc:spChg>
        <pc:spChg chg="add">
          <ac:chgData name="Le, Lanny" userId="S::lle10@calstatela.edu::06089a33-ef7a-4a3a-b2a9-9fb3ad8b1aab" providerId="AD" clId="Web-{7EB87FE5-FE11-4A6D-B36A-9E5CC022D8DF}" dt="2022-05-01T21:02:15.079" v="700"/>
          <ac:spMkLst>
            <pc:docMk/>
            <pc:sldMk cId="285539052" sldId="261"/>
            <ac:spMk id="16" creationId="{2E442304-DDBD-4F7B-8017-36BCC863FB40}"/>
          </ac:spMkLst>
        </pc:spChg>
        <pc:spChg chg="add">
          <ac:chgData name="Le, Lanny" userId="S::lle10@calstatela.edu::06089a33-ef7a-4a3a-b2a9-9fb3ad8b1aab" providerId="AD" clId="Web-{7EB87FE5-FE11-4A6D-B36A-9E5CC022D8DF}" dt="2022-05-01T21:02:15.079" v="700"/>
          <ac:spMkLst>
            <pc:docMk/>
            <pc:sldMk cId="285539052" sldId="261"/>
            <ac:spMk id="17" creationId="{5E107275-3853-46FD-A241-DE4355A42675}"/>
          </ac:spMkLst>
        </pc:spChg>
        <pc:spChg chg="add">
          <ac:chgData name="Le, Lanny" userId="S::lle10@calstatela.edu::06089a33-ef7a-4a3a-b2a9-9fb3ad8b1aab" providerId="AD" clId="Web-{7EB87FE5-FE11-4A6D-B36A-9E5CC022D8DF}" dt="2022-05-01T21:13:19.834" v="745"/>
          <ac:spMkLst>
            <pc:docMk/>
            <pc:sldMk cId="285539052" sldId="261"/>
            <ac:spMk id="20" creationId="{A6B16355-27FB-445B-B646-02AB73637459}"/>
          </ac:spMkLst>
        </pc:spChg>
        <pc:spChg chg="add">
          <ac:chgData name="Le, Lanny" userId="S::lle10@calstatela.edu::06089a33-ef7a-4a3a-b2a9-9fb3ad8b1aab" providerId="AD" clId="Web-{7EB87FE5-FE11-4A6D-B36A-9E5CC022D8DF}" dt="2022-05-01T21:13:19.834" v="745"/>
          <ac:spMkLst>
            <pc:docMk/>
            <pc:sldMk cId="285539052" sldId="261"/>
            <ac:spMk id="22" creationId="{6B3BF2E5-C3AB-441F-A430-491119C56D26}"/>
          </ac:spMkLst>
        </pc:spChg>
        <pc:spChg chg="add del">
          <ac:chgData name="Le, Lanny" userId="S::lle10@calstatela.edu::06089a33-ef7a-4a3a-b2a9-9fb3ad8b1aab" providerId="AD" clId="Web-{7EB87FE5-FE11-4A6D-B36A-9E5CC022D8DF}" dt="2022-05-01T21:09:49.875" v="740"/>
          <ac:spMkLst>
            <pc:docMk/>
            <pc:sldMk cId="285539052" sldId="261"/>
            <ac:spMk id="23" creationId="{FB5993E2-C02B-4335-ABA5-D8EC465551E3}"/>
          </ac:spMkLst>
        </pc:spChg>
        <pc:spChg chg="add del">
          <ac:chgData name="Le, Lanny" userId="S::lle10@calstatela.edu::06089a33-ef7a-4a3a-b2a9-9fb3ad8b1aab" providerId="AD" clId="Web-{7EB87FE5-FE11-4A6D-B36A-9E5CC022D8DF}" dt="2022-05-01T21:09:49.875" v="740"/>
          <ac:spMkLst>
            <pc:docMk/>
            <pc:sldMk cId="285539052" sldId="261"/>
            <ac:spMk id="25" creationId="{C0B801A2-5622-4BE8-9AD2-C337A2CD0022}"/>
          </ac:spMkLst>
        </pc:spChg>
        <pc:spChg chg="add del">
          <ac:chgData name="Le, Lanny" userId="S::lle10@calstatela.edu::06089a33-ef7a-4a3a-b2a9-9fb3ad8b1aab" providerId="AD" clId="Web-{7EB87FE5-FE11-4A6D-B36A-9E5CC022D8DF}" dt="2022-05-01T21:09:49.875" v="740"/>
          <ac:spMkLst>
            <pc:docMk/>
            <pc:sldMk cId="285539052" sldId="261"/>
            <ac:spMk id="27" creationId="{B7AF614F-5BC3-4086-99F5-B87C5847A071}"/>
          </ac:spMkLst>
        </pc:spChg>
        <pc:spChg chg="add">
          <ac:chgData name="Le, Lanny" userId="S::lle10@calstatela.edu::06089a33-ef7a-4a3a-b2a9-9fb3ad8b1aab" providerId="AD" clId="Web-{7EB87FE5-FE11-4A6D-B36A-9E5CC022D8DF}" dt="2022-05-01T21:13:19.834" v="745"/>
          <ac:spMkLst>
            <pc:docMk/>
            <pc:sldMk cId="285539052" sldId="261"/>
            <ac:spMk id="29" creationId="{DD07C90B-B81A-473B-8919-CA924E61FFCF}"/>
          </ac:spMkLst>
        </pc:spChg>
        <pc:graphicFrameChg chg="add del">
          <ac:chgData name="Le, Lanny" userId="S::lle10@calstatela.edu::06089a33-ef7a-4a3a-b2a9-9fb3ad8b1aab" providerId="AD" clId="Web-{7EB87FE5-FE11-4A6D-B36A-9E5CC022D8DF}" dt="2022-05-01T21:02:08.094" v="697"/>
          <ac:graphicFrameMkLst>
            <pc:docMk/>
            <pc:sldMk cId="285539052" sldId="261"/>
            <ac:graphicFrameMk id="5" creationId="{77D0A5C5-F1F6-364C-896F-6A8F261FA014}"/>
          </ac:graphicFrameMkLst>
        </pc:graphicFrameChg>
        <pc:graphicFrameChg chg="add del">
          <ac:chgData name="Le, Lanny" userId="S::lle10@calstatela.edu::06089a33-ef7a-4a3a-b2a9-9fb3ad8b1aab" providerId="AD" clId="Web-{7EB87FE5-FE11-4A6D-B36A-9E5CC022D8DF}" dt="2022-05-01T21:02:15.063" v="699"/>
          <ac:graphicFrameMkLst>
            <pc:docMk/>
            <pc:sldMk cId="285539052" sldId="261"/>
            <ac:graphicFrameMk id="14" creationId="{27F13AAD-5028-D63A-881F-1BA9711E4377}"/>
          </ac:graphicFrameMkLst>
        </pc:graphicFrameChg>
        <pc:graphicFrameChg chg="add mod modGraphic">
          <ac:chgData name="Le, Lanny" userId="S::lle10@calstatela.edu::06089a33-ef7a-4a3a-b2a9-9fb3ad8b1aab" providerId="AD" clId="Web-{7EB87FE5-FE11-4A6D-B36A-9E5CC022D8DF}" dt="2022-05-01T21:58:45.125" v="1462" actId="20577"/>
          <ac:graphicFrameMkLst>
            <pc:docMk/>
            <pc:sldMk cId="285539052" sldId="261"/>
            <ac:graphicFrameMk id="18" creationId="{77D0A5C5-F1F6-364C-896F-6A8F261FA014}"/>
          </ac:graphicFrameMkLst>
        </pc:graphicFrameChg>
        <pc:cxnChg chg="add">
          <ac:chgData name="Le, Lanny" userId="S::lle10@calstatela.edu::06089a33-ef7a-4a3a-b2a9-9fb3ad8b1aab" providerId="AD" clId="Web-{7EB87FE5-FE11-4A6D-B36A-9E5CC022D8DF}" dt="2022-05-01T21:13:19.834" v="745"/>
          <ac:cxnSpMkLst>
            <pc:docMk/>
            <pc:sldMk cId="285539052" sldId="261"/>
            <ac:cxnSpMk id="21" creationId="{06DA680F-F6AC-453E-A8BF-C5BDED2851DE}"/>
          </ac:cxnSpMkLst>
        </pc:cxnChg>
      </pc:sldChg>
      <pc:sldChg chg="modSp ord">
        <pc:chgData name="Le, Lanny" userId="S::lle10@calstatela.edu::06089a33-ef7a-4a3a-b2a9-9fb3ad8b1aab" providerId="AD" clId="Web-{7EB87FE5-FE11-4A6D-B36A-9E5CC022D8DF}" dt="2022-05-01T21:29:37.735" v="812" actId="20577"/>
        <pc:sldMkLst>
          <pc:docMk/>
          <pc:sldMk cId="628775423" sldId="262"/>
        </pc:sldMkLst>
        <pc:spChg chg="mod">
          <ac:chgData name="Le, Lanny" userId="S::lle10@calstatela.edu::06089a33-ef7a-4a3a-b2a9-9fb3ad8b1aab" providerId="AD" clId="Web-{7EB87FE5-FE11-4A6D-B36A-9E5CC022D8DF}" dt="2022-05-01T20:43:29.998" v="24" actId="20577"/>
          <ac:spMkLst>
            <pc:docMk/>
            <pc:sldMk cId="628775423" sldId="262"/>
            <ac:spMk id="2" creationId="{CBCAC8BF-0F2E-E4D0-CBF3-95374A06B0EC}"/>
          </ac:spMkLst>
        </pc:spChg>
        <pc:spChg chg="mod">
          <ac:chgData name="Le, Lanny" userId="S::lle10@calstatela.edu::06089a33-ef7a-4a3a-b2a9-9fb3ad8b1aab" providerId="AD" clId="Web-{7EB87FE5-FE11-4A6D-B36A-9E5CC022D8DF}" dt="2022-05-01T21:29:37.735" v="812" actId="20577"/>
          <ac:spMkLst>
            <pc:docMk/>
            <pc:sldMk cId="628775423" sldId="262"/>
            <ac:spMk id="3" creationId="{10646763-333B-11D2-BFDE-274D7E92E0BB}"/>
          </ac:spMkLst>
        </pc:spChg>
      </pc:sldChg>
      <pc:sldChg chg="modSp new del ord">
        <pc:chgData name="Le, Lanny" userId="S::lle10@calstatela.edu::06089a33-ef7a-4a3a-b2a9-9fb3ad8b1aab" providerId="AD" clId="Web-{7EB87FE5-FE11-4A6D-B36A-9E5CC022D8DF}" dt="2022-05-01T22:08:58.438" v="1504"/>
        <pc:sldMkLst>
          <pc:docMk/>
          <pc:sldMk cId="819809354" sldId="263"/>
        </pc:sldMkLst>
        <pc:spChg chg="mod">
          <ac:chgData name="Le, Lanny" userId="S::lle10@calstatela.edu::06089a33-ef7a-4a3a-b2a9-9fb3ad8b1aab" providerId="AD" clId="Web-{7EB87FE5-FE11-4A6D-B36A-9E5CC022D8DF}" dt="2022-05-01T21:58:50.266" v="1468" actId="20577"/>
          <ac:spMkLst>
            <pc:docMk/>
            <pc:sldMk cId="819809354" sldId="263"/>
            <ac:spMk id="2" creationId="{7C11A2A0-D12F-0593-868F-2F93781072AE}"/>
          </ac:spMkLst>
        </pc:spChg>
        <pc:spChg chg="mod">
          <ac:chgData name="Le, Lanny" userId="S::lle10@calstatela.edu::06089a33-ef7a-4a3a-b2a9-9fb3ad8b1aab" providerId="AD" clId="Web-{7EB87FE5-FE11-4A6D-B36A-9E5CC022D8DF}" dt="2022-05-01T22:04:40.509" v="1484" actId="20577"/>
          <ac:spMkLst>
            <pc:docMk/>
            <pc:sldMk cId="819809354" sldId="263"/>
            <ac:spMk id="3" creationId="{0E0D3E46-7BAB-7992-9C3E-501BBD19E09E}"/>
          </ac:spMkLst>
        </pc:spChg>
      </pc:sldChg>
      <pc:sldChg chg="addSp delSp modSp new ord">
        <pc:chgData name="Le, Lanny" userId="S::lle10@calstatela.edu::06089a33-ef7a-4a3a-b2a9-9fb3ad8b1aab" providerId="AD" clId="Web-{7EB87FE5-FE11-4A6D-B36A-9E5CC022D8DF}" dt="2022-05-01T22:15:50.797" v="1601" actId="20577"/>
        <pc:sldMkLst>
          <pc:docMk/>
          <pc:sldMk cId="195601089" sldId="264"/>
        </pc:sldMkLst>
        <pc:spChg chg="mod">
          <ac:chgData name="Le, Lanny" userId="S::lle10@calstatela.edu::06089a33-ef7a-4a3a-b2a9-9fb3ad8b1aab" providerId="AD" clId="Web-{7EB87FE5-FE11-4A6D-B36A-9E5CC022D8DF}" dt="2022-05-01T20:52:10.514" v="166" actId="20577"/>
          <ac:spMkLst>
            <pc:docMk/>
            <pc:sldMk cId="195601089" sldId="264"/>
            <ac:spMk id="2" creationId="{0CCE4803-6CA0-4C53-37E7-92F58E2DE2A6}"/>
          </ac:spMkLst>
        </pc:spChg>
        <pc:spChg chg="mod">
          <ac:chgData name="Le, Lanny" userId="S::lle10@calstatela.edu::06089a33-ef7a-4a3a-b2a9-9fb3ad8b1aab" providerId="AD" clId="Web-{7EB87FE5-FE11-4A6D-B36A-9E5CC022D8DF}" dt="2022-05-01T22:15:50.797" v="1601" actId="20577"/>
          <ac:spMkLst>
            <pc:docMk/>
            <pc:sldMk cId="195601089" sldId="264"/>
            <ac:spMk id="3" creationId="{66F7D4DB-CFF5-5DC3-2572-65E1C5019D0E}"/>
          </ac:spMkLst>
        </pc:spChg>
        <pc:spChg chg="add del">
          <ac:chgData name="Le, Lanny" userId="S::lle10@calstatela.edu::06089a33-ef7a-4a3a-b2a9-9fb3ad8b1aab" providerId="AD" clId="Web-{7EB87FE5-FE11-4A6D-B36A-9E5CC022D8DF}" dt="2022-05-01T22:08:35.031" v="1486"/>
          <ac:spMkLst>
            <pc:docMk/>
            <pc:sldMk cId="195601089" sldId="264"/>
            <ac:spMk id="4" creationId="{0EE7DFD5-AF9E-DB96-F74F-8657C0250D35}"/>
          </ac:spMkLst>
        </pc:spChg>
      </pc:sldChg>
      <pc:sldChg chg="addSp delSp modSp new ord">
        <pc:chgData name="Le, Lanny" userId="S::lle10@calstatela.edu::06089a33-ef7a-4a3a-b2a9-9fb3ad8b1aab" providerId="AD" clId="Web-{7EB87FE5-FE11-4A6D-B36A-9E5CC022D8DF}" dt="2022-05-01T21:04:21.210" v="730"/>
        <pc:sldMkLst>
          <pc:docMk/>
          <pc:sldMk cId="472735009" sldId="265"/>
        </pc:sldMkLst>
        <pc:spChg chg="mod">
          <ac:chgData name="Le, Lanny" userId="S::lle10@calstatela.edu::06089a33-ef7a-4a3a-b2a9-9fb3ad8b1aab" providerId="AD" clId="Web-{7EB87FE5-FE11-4A6D-B36A-9E5CC022D8DF}" dt="2022-05-01T20:54:18.736" v="270" actId="20577"/>
          <ac:spMkLst>
            <pc:docMk/>
            <pc:sldMk cId="472735009" sldId="265"/>
            <ac:spMk id="2" creationId="{E4A94CCB-E237-DD52-A3E6-56F10D5863E9}"/>
          </ac:spMkLst>
        </pc:spChg>
        <pc:spChg chg="mod">
          <ac:chgData name="Le, Lanny" userId="S::lle10@calstatela.edu::06089a33-ef7a-4a3a-b2a9-9fb3ad8b1aab" providerId="AD" clId="Web-{7EB87FE5-FE11-4A6D-B36A-9E5CC022D8DF}" dt="2022-05-01T21:03:13.877" v="705" actId="20577"/>
          <ac:spMkLst>
            <pc:docMk/>
            <pc:sldMk cId="472735009" sldId="265"/>
            <ac:spMk id="3" creationId="{3D95AD1F-5790-0DB7-4E90-AE5233E4682D}"/>
          </ac:spMkLst>
        </pc:spChg>
        <pc:spChg chg="add del">
          <ac:chgData name="Le, Lanny" userId="S::lle10@calstatela.edu::06089a33-ef7a-4a3a-b2a9-9fb3ad8b1aab" providerId="AD" clId="Web-{7EB87FE5-FE11-4A6D-B36A-9E5CC022D8DF}" dt="2022-05-01T21:04:21.210" v="730"/>
          <ac:spMkLst>
            <pc:docMk/>
            <pc:sldMk cId="472735009" sldId="265"/>
            <ac:spMk id="4" creationId="{08048F1F-7078-0295-E2B1-FA2EA460E248}"/>
          </ac:spMkLst>
        </pc:spChg>
      </pc:sldChg>
      <pc:sldChg chg="addSp delSp modSp new">
        <pc:chgData name="Le, Lanny" userId="S::lle10@calstatela.edu::06089a33-ef7a-4a3a-b2a9-9fb3ad8b1aab" providerId="AD" clId="Web-{7EB87FE5-FE11-4A6D-B36A-9E5CC022D8DF}" dt="2022-05-01T21:04:24.898" v="731"/>
        <pc:sldMkLst>
          <pc:docMk/>
          <pc:sldMk cId="269169401" sldId="266"/>
        </pc:sldMkLst>
        <pc:spChg chg="mod">
          <ac:chgData name="Le, Lanny" userId="S::lle10@calstatela.edu::06089a33-ef7a-4a3a-b2a9-9fb3ad8b1aab" providerId="AD" clId="Web-{7EB87FE5-FE11-4A6D-B36A-9E5CC022D8DF}" dt="2022-05-01T21:01:19.968" v="683" actId="20577"/>
          <ac:spMkLst>
            <pc:docMk/>
            <pc:sldMk cId="269169401" sldId="266"/>
            <ac:spMk id="2" creationId="{D81DA8F8-925D-2CA2-5886-B9C00779A62E}"/>
          </ac:spMkLst>
        </pc:spChg>
        <pc:spChg chg="mod">
          <ac:chgData name="Le, Lanny" userId="S::lle10@calstatela.edu::06089a33-ef7a-4a3a-b2a9-9fb3ad8b1aab" providerId="AD" clId="Web-{7EB87FE5-FE11-4A6D-B36A-9E5CC022D8DF}" dt="2022-05-01T21:04:18.616" v="729" actId="20577"/>
          <ac:spMkLst>
            <pc:docMk/>
            <pc:sldMk cId="269169401" sldId="266"/>
            <ac:spMk id="3" creationId="{613689B2-621C-51EE-E53F-0E1F6DA76E9A}"/>
          </ac:spMkLst>
        </pc:spChg>
        <pc:spChg chg="add del">
          <ac:chgData name="Le, Lanny" userId="S::lle10@calstatela.edu::06089a33-ef7a-4a3a-b2a9-9fb3ad8b1aab" providerId="AD" clId="Web-{7EB87FE5-FE11-4A6D-B36A-9E5CC022D8DF}" dt="2022-05-01T21:04:24.898" v="731"/>
          <ac:spMkLst>
            <pc:docMk/>
            <pc:sldMk cId="269169401" sldId="266"/>
            <ac:spMk id="4" creationId="{AC271013-1FD9-061E-E0BF-410C6BAFC744}"/>
          </ac:spMkLst>
        </pc:spChg>
      </pc:sldChg>
      <pc:sldChg chg="modSp new">
        <pc:chgData name="Le, Lanny" userId="S::lle10@calstatela.edu::06089a33-ef7a-4a3a-b2a9-9fb3ad8b1aab" providerId="AD" clId="Web-{7EB87FE5-FE11-4A6D-B36A-9E5CC022D8DF}" dt="2022-05-01T21:33:16.428" v="1090" actId="20577"/>
        <pc:sldMkLst>
          <pc:docMk/>
          <pc:sldMk cId="3434888799" sldId="267"/>
        </pc:sldMkLst>
        <pc:spChg chg="mod">
          <ac:chgData name="Le, Lanny" userId="S::lle10@calstatela.edu::06089a33-ef7a-4a3a-b2a9-9fb3ad8b1aab" providerId="AD" clId="Web-{7EB87FE5-FE11-4A6D-B36A-9E5CC022D8DF}" dt="2022-05-01T21:30:03.970" v="818" actId="20577"/>
          <ac:spMkLst>
            <pc:docMk/>
            <pc:sldMk cId="3434888799" sldId="267"/>
            <ac:spMk id="2" creationId="{11B0F38A-D528-160E-3245-6080B798C9C9}"/>
          </ac:spMkLst>
        </pc:spChg>
        <pc:spChg chg="mod">
          <ac:chgData name="Le, Lanny" userId="S::lle10@calstatela.edu::06089a33-ef7a-4a3a-b2a9-9fb3ad8b1aab" providerId="AD" clId="Web-{7EB87FE5-FE11-4A6D-B36A-9E5CC022D8DF}" dt="2022-05-01T21:33:16.428" v="1090" actId="20577"/>
          <ac:spMkLst>
            <pc:docMk/>
            <pc:sldMk cId="3434888799" sldId="267"/>
            <ac:spMk id="3" creationId="{1B745DD3-E34E-F141-0975-95DB272974E4}"/>
          </ac:spMkLst>
        </pc:spChg>
      </pc:sldChg>
      <pc:sldChg chg="modSp new">
        <pc:chgData name="Le, Lanny" userId="S::lle10@calstatela.edu::06089a33-ef7a-4a3a-b2a9-9fb3ad8b1aab" providerId="AD" clId="Web-{7EB87FE5-FE11-4A6D-B36A-9E5CC022D8DF}" dt="2022-05-01T21:45:21.230" v="1346" actId="20577"/>
        <pc:sldMkLst>
          <pc:docMk/>
          <pc:sldMk cId="3519740833" sldId="268"/>
        </pc:sldMkLst>
        <pc:spChg chg="mod">
          <ac:chgData name="Le, Lanny" userId="S::lle10@calstatela.edu::06089a33-ef7a-4a3a-b2a9-9fb3ad8b1aab" providerId="AD" clId="Web-{7EB87FE5-FE11-4A6D-B36A-9E5CC022D8DF}" dt="2022-05-01T21:45:17.527" v="1336" actId="20577"/>
          <ac:spMkLst>
            <pc:docMk/>
            <pc:sldMk cId="3519740833" sldId="268"/>
            <ac:spMk id="2" creationId="{6C81ABA7-4591-0311-D5B8-BCA1906B6D8F}"/>
          </ac:spMkLst>
        </pc:spChg>
        <pc:spChg chg="mod">
          <ac:chgData name="Le, Lanny" userId="S::lle10@calstatela.edu::06089a33-ef7a-4a3a-b2a9-9fb3ad8b1aab" providerId="AD" clId="Web-{7EB87FE5-FE11-4A6D-B36A-9E5CC022D8DF}" dt="2022-05-01T21:45:21.230" v="1346" actId="20577"/>
          <ac:spMkLst>
            <pc:docMk/>
            <pc:sldMk cId="3519740833" sldId="268"/>
            <ac:spMk id="3" creationId="{835E0D5A-9B72-A498-EAD7-66096DF08FE7}"/>
          </ac:spMkLst>
        </pc:spChg>
      </pc:sldChg>
      <pc:sldChg chg="addSp delSp modSp new mod modClrScheme chgLayout">
        <pc:chgData name="Le, Lanny" userId="S::lle10@calstatela.edu::06089a33-ef7a-4a3a-b2a9-9fb3ad8b1aab" providerId="AD" clId="Web-{7EB87FE5-FE11-4A6D-B36A-9E5CC022D8DF}" dt="2022-05-01T22:09:19.704" v="1507" actId="20577"/>
        <pc:sldMkLst>
          <pc:docMk/>
          <pc:sldMk cId="382902839" sldId="269"/>
        </pc:sldMkLst>
        <pc:spChg chg="add mod ord">
          <ac:chgData name="Le, Lanny" userId="S::lle10@calstatela.edu::06089a33-ef7a-4a3a-b2a9-9fb3ad8b1aab" providerId="AD" clId="Web-{7EB87FE5-FE11-4A6D-B36A-9E5CC022D8DF}" dt="2022-05-01T21:56:38.700" v="1443" actId="20577"/>
          <ac:spMkLst>
            <pc:docMk/>
            <pc:sldMk cId="382902839" sldId="269"/>
            <ac:spMk id="130" creationId="{C41B630E-994B-C4AC-8383-9C39CF9BCA70}"/>
          </ac:spMkLst>
        </pc:spChg>
        <pc:spChg chg="add del mod ord">
          <ac:chgData name="Le, Lanny" userId="S::lle10@calstatela.edu::06089a33-ef7a-4a3a-b2a9-9fb3ad8b1aab" providerId="AD" clId="Web-{7EB87FE5-FE11-4A6D-B36A-9E5CC022D8DF}" dt="2022-05-01T21:56:29.575" v="1437"/>
          <ac:spMkLst>
            <pc:docMk/>
            <pc:sldMk cId="382902839" sldId="269"/>
            <ac:spMk id="131" creationId="{4A84C5EA-451E-4B81-7A33-FE588B71D54E}"/>
          </ac:spMkLst>
        </pc:spChg>
        <pc:graphicFrameChg chg="add mod modGraphic">
          <ac:chgData name="Le, Lanny" userId="S::lle10@calstatela.edu::06089a33-ef7a-4a3a-b2a9-9fb3ad8b1aab" providerId="AD" clId="Web-{7EB87FE5-FE11-4A6D-B36A-9E5CC022D8DF}" dt="2022-05-01T22:09:19.704" v="1507" actId="20577"/>
          <ac:graphicFrameMkLst>
            <pc:docMk/>
            <pc:sldMk cId="382902839" sldId="269"/>
            <ac:graphicFrameMk id="3" creationId="{C1B4167E-A21E-15D1-0D34-C5F634FADCCD}"/>
          </ac:graphicFrameMkLst>
        </pc:graphicFrameChg>
      </pc:sldChg>
      <pc:sldChg chg="addSp delSp modSp new mod ord setBg modClrScheme chgLayout">
        <pc:chgData name="Le, Lanny" userId="S::lle10@calstatela.edu::06089a33-ef7a-4a3a-b2a9-9fb3ad8b1aab" providerId="AD" clId="Web-{7EB87FE5-FE11-4A6D-B36A-9E5CC022D8DF}" dt="2022-05-01T22:17:41.378" v="1615"/>
        <pc:sldMkLst>
          <pc:docMk/>
          <pc:sldMk cId="323721871" sldId="270"/>
        </pc:sldMkLst>
        <pc:spChg chg="mod ord">
          <ac:chgData name="Le, Lanny" userId="S::lle10@calstatela.edu::06089a33-ef7a-4a3a-b2a9-9fb3ad8b1aab" providerId="AD" clId="Web-{7EB87FE5-FE11-4A6D-B36A-9E5CC022D8DF}" dt="2022-05-01T22:17:41.378" v="1615"/>
          <ac:spMkLst>
            <pc:docMk/>
            <pc:sldMk cId="323721871" sldId="270"/>
            <ac:spMk id="2" creationId="{4ABD438A-8904-5954-3C1A-D6C7A565EC4B}"/>
          </ac:spMkLst>
        </pc:spChg>
        <pc:spChg chg="del mod ord">
          <ac:chgData name="Le, Lanny" userId="S::lle10@calstatela.edu::06089a33-ef7a-4a3a-b2a9-9fb3ad8b1aab" providerId="AD" clId="Web-{7EB87FE5-FE11-4A6D-B36A-9E5CC022D8DF}" dt="2022-05-01T22:17:07.158" v="1611"/>
          <ac:spMkLst>
            <pc:docMk/>
            <pc:sldMk cId="323721871" sldId="270"/>
            <ac:spMk id="3" creationId="{707A7666-5F96-FD8F-E6F9-558D46B69A0D}"/>
          </ac:spMkLst>
        </pc:spChg>
        <pc:spChg chg="add mod ord">
          <ac:chgData name="Le, Lanny" userId="S::lle10@calstatela.edu::06089a33-ef7a-4a3a-b2a9-9fb3ad8b1aab" providerId="AD" clId="Web-{7EB87FE5-FE11-4A6D-B36A-9E5CC022D8DF}" dt="2022-05-01T22:17:41.378" v="1615"/>
          <ac:spMkLst>
            <pc:docMk/>
            <pc:sldMk cId="323721871" sldId="270"/>
            <ac:spMk id="4" creationId="{BD25EA52-2843-F8D8-B892-F0E52447ED38}"/>
          </ac:spMkLst>
        </pc:spChg>
        <pc:spChg chg="add del">
          <ac:chgData name="Le, Lanny" userId="S::lle10@calstatela.edu::06089a33-ef7a-4a3a-b2a9-9fb3ad8b1aab" providerId="AD" clId="Web-{7EB87FE5-FE11-4A6D-B36A-9E5CC022D8DF}" dt="2022-05-01T22:17:41.378" v="1615"/>
          <ac:spMkLst>
            <pc:docMk/>
            <pc:sldMk cId="323721871" sldId="270"/>
            <ac:spMk id="10" creationId="{600B5AE2-C5CC-499C-8F2D-249888BE22C2}"/>
          </ac:spMkLst>
        </pc:spChg>
        <pc:spChg chg="add del">
          <ac:chgData name="Le, Lanny" userId="S::lle10@calstatela.edu::06089a33-ef7a-4a3a-b2a9-9fb3ad8b1aab" providerId="AD" clId="Web-{7EB87FE5-FE11-4A6D-B36A-9E5CC022D8DF}" dt="2022-05-01T22:17:41.378" v="1615"/>
          <ac:spMkLst>
            <pc:docMk/>
            <pc:sldMk cId="323721871" sldId="270"/>
            <ac:spMk id="12" creationId="{BA7A3698-B350-40E5-8475-9BCC41A089FC}"/>
          </ac:spMkLst>
        </pc:spChg>
        <pc:spChg chg="add del">
          <ac:chgData name="Le, Lanny" userId="S::lle10@calstatela.edu::06089a33-ef7a-4a3a-b2a9-9fb3ad8b1aab" providerId="AD" clId="Web-{7EB87FE5-FE11-4A6D-B36A-9E5CC022D8DF}" dt="2022-05-01T22:17:41.378" v="1615"/>
          <ac:spMkLst>
            <pc:docMk/>
            <pc:sldMk cId="323721871" sldId="270"/>
            <ac:spMk id="16" creationId="{990D0034-F768-41E7-85D4-F38C4DE85770}"/>
          </ac:spMkLst>
        </pc:spChg>
        <pc:picChg chg="add mod ord">
          <ac:chgData name="Le, Lanny" userId="S::lle10@calstatela.edu::06089a33-ef7a-4a3a-b2a9-9fb3ad8b1aab" providerId="AD" clId="Web-{7EB87FE5-FE11-4A6D-B36A-9E5CC022D8DF}" dt="2022-05-01T22:17:41.378" v="1615"/>
          <ac:picMkLst>
            <pc:docMk/>
            <pc:sldMk cId="323721871" sldId="270"/>
            <ac:picMk id="5" creationId="{FC5BC2F3-F848-ADBC-ED7F-C97DB6CFD7C5}"/>
          </ac:picMkLst>
        </pc:picChg>
        <pc:cxnChg chg="add del">
          <ac:chgData name="Le, Lanny" userId="S::lle10@calstatela.edu::06089a33-ef7a-4a3a-b2a9-9fb3ad8b1aab" providerId="AD" clId="Web-{7EB87FE5-FE11-4A6D-B36A-9E5CC022D8DF}" dt="2022-05-01T22:17:41.378" v="1615"/>
          <ac:cxnSpMkLst>
            <pc:docMk/>
            <pc:sldMk cId="323721871" sldId="270"/>
            <ac:cxnSpMk id="14" creationId="{0AC655C7-EC94-4BE6-84C8-2F9EFBBB2789}"/>
          </ac:cxnSpMkLst>
        </pc:cxnChg>
        <pc:cxnChg chg="add del">
          <ac:chgData name="Le, Lanny" userId="S::lle10@calstatela.edu::06089a33-ef7a-4a3a-b2a9-9fb3ad8b1aab" providerId="AD" clId="Web-{7EB87FE5-FE11-4A6D-B36A-9E5CC022D8DF}" dt="2022-05-01T22:17:41.378" v="1615"/>
          <ac:cxnSpMkLst>
            <pc:docMk/>
            <pc:sldMk cId="323721871" sldId="270"/>
            <ac:cxnSpMk id="18" creationId="{5A0A5CF6-407C-4691-8122-49DF69D0020D}"/>
          </ac:cxnSpMkLst>
        </pc:cxnChg>
      </pc:sldChg>
    </pc:docChg>
  </pc:docChgLst>
  <pc:docChgLst>
    <pc:chgData name="Le, Lanny" userId="S::lle10@calstatela.edu::06089a33-ef7a-4a3a-b2a9-9fb3ad8b1aab" providerId="AD" clId="Web-{99D9BB1E-BE5C-468A-A16A-76153A4264D2}"/>
    <pc:docChg chg="modSld addMainMaster delMainMaster">
      <pc:chgData name="Le, Lanny" userId="S::lle10@calstatela.edu::06089a33-ef7a-4a3a-b2a9-9fb3ad8b1aab" providerId="AD" clId="Web-{99D9BB1E-BE5C-468A-A16A-76153A4264D2}" dt="2022-05-01T20:39:39.052" v="1"/>
      <pc:docMkLst>
        <pc:docMk/>
      </pc:docMkLst>
      <pc:sldChg chg="addSp delSp modSp mod modClrScheme delDesignElem chgLayout">
        <pc:chgData name="Le, Lanny" userId="S::lle10@calstatela.edu::06089a33-ef7a-4a3a-b2a9-9fb3ad8b1aab" providerId="AD" clId="Web-{99D9BB1E-BE5C-468A-A16A-76153A4264D2}" dt="2022-05-01T20:39:39.052" v="1"/>
        <pc:sldMkLst>
          <pc:docMk/>
          <pc:sldMk cId="109857222" sldId="256"/>
        </pc:sldMkLst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109857222" sldId="256"/>
            <ac:spMk id="9" creationId="{6CA2C65D-0168-1245-86C8-62A8A6F7B813}"/>
          </ac:spMkLst>
        </pc:spChg>
        <pc:spChg chg="add del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109857222" sldId="256"/>
            <ac:spMk id="11" creationId="{4029224B-C0FC-EC47-B248-0D4271BC7FC3}"/>
          </ac:spMkLst>
        </pc:spChg>
        <pc:spChg chg="add del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109857222" sldId="256"/>
            <ac:spMk id="13" creationId="{755E9273-3717-C94C-9BFF-75E87E47C46A}"/>
          </ac:spMkLst>
        </pc:spChg>
      </pc:sldChg>
      <pc:sldChg chg="modSp mod modClrScheme chgLayout">
        <pc:chgData name="Le, Lanny" userId="S::lle10@calstatela.edu::06089a33-ef7a-4a3a-b2a9-9fb3ad8b1aab" providerId="AD" clId="Web-{99D9BB1E-BE5C-468A-A16A-76153A4264D2}" dt="2022-05-01T20:39:39.052" v="1"/>
        <pc:sldMkLst>
          <pc:docMk/>
          <pc:sldMk cId="2652091508" sldId="257"/>
        </pc:sldMkLst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2652091508" sldId="257"/>
            <ac:spMk id="2" creationId="{29EC3EBC-0A68-DFE5-4A8C-E1EF7E4FA987}"/>
          </ac:spMkLst>
        </pc:spChg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2652091508" sldId="257"/>
            <ac:spMk id="3" creationId="{4AF9FCDE-6F28-5807-0056-5005FD6FA1BE}"/>
          </ac:spMkLst>
        </pc:spChg>
      </pc:sldChg>
      <pc:sldChg chg="modSp mod modClrScheme chgLayout">
        <pc:chgData name="Le, Lanny" userId="S::lle10@calstatela.edu::06089a33-ef7a-4a3a-b2a9-9fb3ad8b1aab" providerId="AD" clId="Web-{99D9BB1E-BE5C-468A-A16A-76153A4264D2}" dt="2022-05-01T20:39:39.052" v="1"/>
        <pc:sldMkLst>
          <pc:docMk/>
          <pc:sldMk cId="3664979155" sldId="258"/>
        </pc:sldMkLst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3664979155" sldId="258"/>
            <ac:spMk id="2" creationId="{5EF9C6D8-966B-0512-F878-C65A1105A03E}"/>
          </ac:spMkLst>
        </pc:spChg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3664979155" sldId="258"/>
            <ac:spMk id="3" creationId="{02D40767-EF01-E70D-95FE-F65E2AE9F59C}"/>
          </ac:spMkLst>
        </pc:spChg>
      </pc:sldChg>
      <pc:sldChg chg="modSp mod modClrScheme chgLayout">
        <pc:chgData name="Le, Lanny" userId="S::lle10@calstatela.edu::06089a33-ef7a-4a3a-b2a9-9fb3ad8b1aab" providerId="AD" clId="Web-{99D9BB1E-BE5C-468A-A16A-76153A4264D2}" dt="2022-05-01T20:39:39.052" v="1"/>
        <pc:sldMkLst>
          <pc:docMk/>
          <pc:sldMk cId="607743591" sldId="259"/>
        </pc:sldMkLst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607743591" sldId="259"/>
            <ac:spMk id="2" creationId="{AD6CECB3-DFD8-81F6-F2E8-6EC75D4B0EAC}"/>
          </ac:spMkLst>
        </pc:spChg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607743591" sldId="259"/>
            <ac:spMk id="3" creationId="{ED7241C2-1957-7A5C-503E-794BD5ADC0FE}"/>
          </ac:spMkLst>
        </pc:spChg>
      </pc:sldChg>
      <pc:sldChg chg="modSp mod modClrScheme chgLayout">
        <pc:chgData name="Le, Lanny" userId="S::lle10@calstatela.edu::06089a33-ef7a-4a3a-b2a9-9fb3ad8b1aab" providerId="AD" clId="Web-{99D9BB1E-BE5C-468A-A16A-76153A4264D2}" dt="2022-05-01T20:39:39.052" v="1"/>
        <pc:sldMkLst>
          <pc:docMk/>
          <pc:sldMk cId="3826936557" sldId="260"/>
        </pc:sldMkLst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3826936557" sldId="260"/>
            <ac:spMk id="2" creationId="{7DFC94C6-D501-1DA6-6106-8A55664F772C}"/>
          </ac:spMkLst>
        </pc:spChg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3826936557" sldId="260"/>
            <ac:spMk id="3" creationId="{1B410E49-760C-0985-30CA-E1EDBDBD7AFE}"/>
          </ac:spMkLst>
        </pc:spChg>
      </pc:sldChg>
      <pc:sldChg chg="modSp mod modClrScheme chgLayout">
        <pc:chgData name="Le, Lanny" userId="S::lle10@calstatela.edu::06089a33-ef7a-4a3a-b2a9-9fb3ad8b1aab" providerId="AD" clId="Web-{99D9BB1E-BE5C-468A-A16A-76153A4264D2}" dt="2022-05-01T20:39:39.052" v="1"/>
        <pc:sldMkLst>
          <pc:docMk/>
          <pc:sldMk cId="285539052" sldId="261"/>
        </pc:sldMkLst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285539052" sldId="261"/>
            <ac:spMk id="2" creationId="{F0B8AED3-83CD-6677-BC95-10C573F7FFAE}"/>
          </ac:spMkLst>
        </pc:spChg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285539052" sldId="261"/>
            <ac:spMk id="3" creationId="{C57DC665-4680-8AE8-7D56-1CDF690A954D}"/>
          </ac:spMkLst>
        </pc:spChg>
      </pc:sldChg>
      <pc:sldChg chg="modSp mod modClrScheme chgLayout">
        <pc:chgData name="Le, Lanny" userId="S::lle10@calstatela.edu::06089a33-ef7a-4a3a-b2a9-9fb3ad8b1aab" providerId="AD" clId="Web-{99D9BB1E-BE5C-468A-A16A-76153A4264D2}" dt="2022-05-01T20:39:39.052" v="1"/>
        <pc:sldMkLst>
          <pc:docMk/>
          <pc:sldMk cId="628775423" sldId="262"/>
        </pc:sldMkLst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628775423" sldId="262"/>
            <ac:spMk id="2" creationId="{CBCAC8BF-0F2E-E4D0-CBF3-95374A06B0EC}"/>
          </ac:spMkLst>
        </pc:spChg>
        <pc:spChg chg="mod ord">
          <ac:chgData name="Le, Lanny" userId="S::lle10@calstatela.edu::06089a33-ef7a-4a3a-b2a9-9fb3ad8b1aab" providerId="AD" clId="Web-{99D9BB1E-BE5C-468A-A16A-76153A4264D2}" dt="2022-05-01T20:39:39.052" v="1"/>
          <ac:spMkLst>
            <pc:docMk/>
            <pc:sldMk cId="628775423" sldId="262"/>
            <ac:spMk id="3" creationId="{10646763-333B-11D2-BFDE-274D7E92E0BB}"/>
          </ac:spMkLst>
        </pc:spChg>
      </pc:sldChg>
      <pc:sldMasterChg chg="add del addSldLayout delSldLayout">
        <pc:chgData name="Le, Lanny" userId="S::lle10@calstatela.edu::06089a33-ef7a-4a3a-b2a9-9fb3ad8b1aab" providerId="AD" clId="Web-{99D9BB1E-BE5C-468A-A16A-76153A4264D2}" dt="2022-05-01T20:39:39.052" v="1"/>
        <pc:sldMasterMkLst>
          <pc:docMk/>
          <pc:sldMasterMk cId="3905024062" sldId="2147483698"/>
        </pc:sldMasterMkLst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3108776370" sldId="2147483687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1219155657" sldId="2147483688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430551869" sldId="2147483689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4030722749" sldId="2147483690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4036203913" sldId="2147483691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2767785151" sldId="2147483692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206016673" sldId="2147483693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3675057803" sldId="2147483694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2384586891" sldId="2147483695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2286052566" sldId="2147483696"/>
          </pc:sldLayoutMkLst>
        </pc:sldLayoutChg>
        <pc:sldLayoutChg chg="add del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905024062" sldId="2147483698"/>
            <pc:sldLayoutMk cId="907010331" sldId="2147483697"/>
          </pc:sldLayoutMkLst>
        </pc:sldLayoutChg>
      </pc:sldMasterChg>
      <pc:sldMasterChg chg="add del addSldLayout delSldLayout modSldLayout">
        <pc:chgData name="Le, Lanny" userId="S::lle10@calstatela.edu::06089a33-ef7a-4a3a-b2a9-9fb3ad8b1aab" providerId="AD" clId="Web-{99D9BB1E-BE5C-468A-A16A-76153A4264D2}" dt="2022-05-01T20:39:39.052" v="1"/>
        <pc:sldMasterMkLst>
          <pc:docMk/>
          <pc:sldMasterMk cId="3602049564" sldId="2147483699"/>
        </pc:sldMasterMkLst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2019142918" sldId="2147483700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4140150940" sldId="2147483701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4061437814" sldId="2147483702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128081064" sldId="2147483703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3471341727" sldId="2147483704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2188842879" sldId="2147483705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4196013418" sldId="2147483706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3967546908" sldId="2147483707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1832556133" sldId="2147483708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3955210691" sldId="2147483709"/>
          </pc:sldLayoutMkLst>
        </pc:sldLayoutChg>
        <pc:sldLayoutChg chg="add del mod replId">
          <pc:chgData name="Le, Lanny" userId="S::lle10@calstatela.edu::06089a33-ef7a-4a3a-b2a9-9fb3ad8b1aab" providerId="AD" clId="Web-{99D9BB1E-BE5C-468A-A16A-76153A4264D2}" dt="2022-05-01T20:39:39.052" v="1"/>
          <pc:sldLayoutMkLst>
            <pc:docMk/>
            <pc:sldMasterMk cId="3602049564" sldId="2147483699"/>
            <pc:sldLayoutMk cId="1551559596" sldId="2147483710"/>
          </pc:sldLayoutMkLst>
        </pc:sldLayoutChg>
      </pc:sldMasterChg>
    </pc:docChg>
  </pc:docChgLst>
  <pc:docChgLst>
    <pc:chgData name="Yadav, Pratiksha V" userId="S::pyadav@calstatela.edu::bf35a226-c25d-4d63-a162-cc789bac717e" providerId="AD" clId="Web-{59FF4CCF-8042-4578-935F-B478BD96E8D0}"/>
    <pc:docChg chg="modSld">
      <pc:chgData name="Yadav, Pratiksha V" userId="S::pyadav@calstatela.edu::bf35a226-c25d-4d63-a162-cc789bac717e" providerId="AD" clId="Web-{59FF4CCF-8042-4578-935F-B478BD96E8D0}" dt="2022-05-01T22:09:52.092" v="357" actId="20577"/>
      <pc:docMkLst>
        <pc:docMk/>
      </pc:docMkLst>
      <pc:sldChg chg="addSp delSp modSp">
        <pc:chgData name="Yadav, Pratiksha V" userId="S::pyadav@calstatela.edu::bf35a226-c25d-4d63-a162-cc789bac717e" providerId="AD" clId="Web-{59FF4CCF-8042-4578-935F-B478BD96E8D0}" dt="2022-05-01T21:24:11.624" v="25"/>
        <pc:sldMkLst>
          <pc:docMk/>
          <pc:sldMk cId="109857222" sldId="256"/>
        </pc:sldMkLst>
        <pc:spChg chg="mod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Yadav, Pratiksha V" userId="S::pyadav@calstatela.edu::bf35a226-c25d-4d63-a162-cc789bac717e" providerId="AD" clId="Web-{59FF4CCF-8042-4578-935F-B478BD96E8D0}" dt="2022-05-01T21:18:14.268" v="10"/>
          <ac:spMkLst>
            <pc:docMk/>
            <pc:sldMk cId="109857222" sldId="256"/>
            <ac:spMk id="5" creationId="{ACF78C33-B9E5-07FF-8EC1-36B91744F691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7:45.736" v="3"/>
          <ac:spMkLst>
            <pc:docMk/>
            <pc:sldMk cId="109857222" sldId="256"/>
            <ac:spMk id="52" creationId="{7FBFF947-0568-41C8-9D1F-B98750138E81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7:45.736" v="3"/>
          <ac:spMkLst>
            <pc:docMk/>
            <pc:sldMk cId="109857222" sldId="256"/>
            <ac:spMk id="53" creationId="{3B146F29-E510-4DB4-B56B-1A876664590B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7:45.736" v="3"/>
          <ac:spMkLst>
            <pc:docMk/>
            <pc:sldMk cId="109857222" sldId="256"/>
            <ac:spMk id="54" creationId="{43FDA1FA-3541-46E6-83FF-BDDA692BBA12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7:45.721" v="2"/>
          <ac:spMkLst>
            <pc:docMk/>
            <pc:sldMk cId="109857222" sldId="256"/>
            <ac:spMk id="60" creationId="{8B330648-BE73-41A0-9F64-E5B1075E2C2D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7:45.721" v="2"/>
          <ac:spMkLst>
            <pc:docMk/>
            <pc:sldMk cId="109857222" sldId="256"/>
            <ac:spMk id="64" creationId="{02C3C01D-C868-4B78-9A8F-417BF50A429B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7:45.721" v="2"/>
          <ac:spMkLst>
            <pc:docMk/>
            <pc:sldMk cId="109857222" sldId="256"/>
            <ac:spMk id="66" creationId="{8345B934-7CE4-4DA7-A0CB-2A2DF8818CE1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68" creationId="{1A82F9E0-1CBD-4E82-B740-B329F65F5FB0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69" creationId="{20136764-CEC5-462E-AEA9-4AA1CF15E312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70" creationId="{38EE5F1E-8455-462D-8415-D85B2D4B9C9A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71" creationId="{12E2F1EB-DD93-49F9-8F7D-3DE282902466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72" creationId="{5404E500-F0A1-42F1-8F1A-179948E39571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73" creationId="{10D82C66-EAC6-46C6-AC04-27A5632D486D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74" creationId="{DCF2CA89-CD8C-40CF-8273-C3FA6690BF77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3"/>
          <ac:spMkLst>
            <pc:docMk/>
            <pc:sldMk cId="109857222" sldId="256"/>
            <ac:spMk id="79" creationId="{01C6F51C-53CC-4D4B-98DA-C143852FCF7F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3"/>
          <ac:spMkLst>
            <pc:docMk/>
            <pc:sldMk cId="109857222" sldId="256"/>
            <ac:spMk id="83" creationId="{1702822D-7587-488C-BCDE-6366C82D9F42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18:24.815" v="13"/>
          <ac:spMkLst>
            <pc:docMk/>
            <pc:sldMk cId="109857222" sldId="256"/>
            <ac:spMk id="85" creationId="{2336503F-9C9C-424B-B606-FD55CB6EC94A}"/>
          </ac:spMkLst>
        </pc:spChg>
        <pc:spChg chg="add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87" creationId="{7FBFF947-0568-41C8-9D1F-B98750138E81}"/>
          </ac:spMkLst>
        </pc:spChg>
        <pc:spChg chg="add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88" creationId="{3B146F29-E510-4DB4-B56B-1A876664590B}"/>
          </ac:spMkLst>
        </pc:spChg>
        <pc:spChg chg="add">
          <ac:chgData name="Yadav, Pratiksha V" userId="S::pyadav@calstatela.edu::bf35a226-c25d-4d63-a162-cc789bac717e" providerId="AD" clId="Web-{59FF4CCF-8042-4578-935F-B478BD96E8D0}" dt="2022-05-01T21:18:24.815" v="14"/>
          <ac:spMkLst>
            <pc:docMk/>
            <pc:sldMk cId="109857222" sldId="256"/>
            <ac:spMk id="89" creationId="{43FDA1FA-3541-46E6-83FF-BDDA692BBA12}"/>
          </ac:spMkLst>
        </pc:spChg>
        <pc:picChg chg="add del mod">
          <ac:chgData name="Yadav, Pratiksha V" userId="S::pyadav@calstatela.edu::bf35a226-c25d-4d63-a162-cc789bac717e" providerId="AD" clId="Web-{59FF4CCF-8042-4578-935F-B478BD96E8D0}" dt="2022-05-01T21:18:14.268" v="11"/>
          <ac:picMkLst>
            <pc:docMk/>
            <pc:sldMk cId="109857222" sldId="256"/>
            <ac:picMk id="4" creationId="{EC71C1D5-2907-E858-848B-15B6933633D5}"/>
          </ac:picMkLst>
        </pc:picChg>
        <pc:picChg chg="mod ord">
          <ac:chgData name="Yadav, Pratiksha V" userId="S::pyadav@calstatela.edu::bf35a226-c25d-4d63-a162-cc789bac717e" providerId="AD" clId="Web-{59FF4CCF-8042-4578-935F-B478BD96E8D0}" dt="2022-05-01T21:18:24.815" v="14"/>
          <ac:picMkLst>
            <pc:docMk/>
            <pc:sldMk cId="109857222" sldId="256"/>
            <ac:picMk id="6" creationId="{45D3D760-86FE-F3E5-F4A6-F6C272203A0F}"/>
          </ac:picMkLst>
        </pc:picChg>
        <pc:picChg chg="add del mod">
          <ac:chgData name="Yadav, Pratiksha V" userId="S::pyadav@calstatela.edu::bf35a226-c25d-4d63-a162-cc789bac717e" providerId="AD" clId="Web-{59FF4CCF-8042-4578-935F-B478BD96E8D0}" dt="2022-05-01T21:18:52.394" v="16"/>
          <ac:picMkLst>
            <pc:docMk/>
            <pc:sldMk cId="109857222" sldId="256"/>
            <ac:picMk id="8" creationId="{BDF069E3-FD61-4EAA-5B70-2546C178D424}"/>
          </ac:picMkLst>
        </pc:picChg>
        <pc:picChg chg="add del mod">
          <ac:chgData name="Yadav, Pratiksha V" userId="S::pyadav@calstatela.edu::bf35a226-c25d-4d63-a162-cc789bac717e" providerId="AD" clId="Web-{59FF4CCF-8042-4578-935F-B478BD96E8D0}" dt="2022-05-01T21:20:06.005" v="22"/>
          <ac:picMkLst>
            <pc:docMk/>
            <pc:sldMk cId="109857222" sldId="256"/>
            <ac:picMk id="9" creationId="{B93E3BD8-35A8-C619-30E1-3D02C0CCA45E}"/>
          </ac:picMkLst>
        </pc:picChg>
        <pc:picChg chg="add del mod">
          <ac:chgData name="Yadav, Pratiksha V" userId="S::pyadav@calstatela.edu::bf35a226-c25d-4d63-a162-cc789bac717e" providerId="AD" clId="Web-{59FF4CCF-8042-4578-935F-B478BD96E8D0}" dt="2022-05-01T21:24:11.624" v="25"/>
          <ac:picMkLst>
            <pc:docMk/>
            <pc:sldMk cId="109857222" sldId="256"/>
            <ac:picMk id="10" creationId="{43BB7633-7537-D121-BEC4-37F53B29B47F}"/>
          </ac:picMkLst>
        </pc:picChg>
        <pc:picChg chg="mod ord">
          <ac:chgData name="Yadav, Pratiksha V" userId="S::pyadav@calstatela.edu::bf35a226-c25d-4d63-a162-cc789bac717e" providerId="AD" clId="Web-{59FF4CCF-8042-4578-935F-B478BD96E8D0}" dt="2022-05-01T21:18:24.815" v="14"/>
          <ac:picMkLst>
            <pc:docMk/>
            <pc:sldMk cId="109857222" sldId="256"/>
            <ac:picMk id="23" creationId="{87FD34B9-AEAE-1AB4-B78C-93C52C66F10F}"/>
          </ac:picMkLst>
        </pc:picChg>
        <pc:cxnChg chg="add del">
          <ac:chgData name="Yadav, Pratiksha V" userId="S::pyadav@calstatela.edu::bf35a226-c25d-4d63-a162-cc789bac717e" providerId="AD" clId="Web-{59FF4CCF-8042-4578-935F-B478BD96E8D0}" dt="2022-05-01T21:17:45.736" v="3"/>
          <ac:cxnSpMkLst>
            <pc:docMk/>
            <pc:sldMk cId="109857222" sldId="256"/>
            <ac:cxnSpMk id="55" creationId="{1E6A7830-4B1A-416E-8782-4D0DC1F2929D}"/>
          </ac:cxnSpMkLst>
        </pc:cxnChg>
        <pc:cxnChg chg="add del">
          <ac:chgData name="Yadav, Pratiksha V" userId="S::pyadav@calstatela.edu::bf35a226-c25d-4d63-a162-cc789bac717e" providerId="AD" clId="Web-{59FF4CCF-8042-4578-935F-B478BD96E8D0}" dt="2022-05-01T21:17:45.721" v="2"/>
          <ac:cxnSpMkLst>
            <pc:docMk/>
            <pc:sldMk cId="109857222" sldId="256"/>
            <ac:cxnSpMk id="62" creationId="{6DAFB303-4B24-485A-B806-C147A23632BD}"/>
          </ac:cxnSpMkLst>
        </pc:cxnChg>
        <pc:cxnChg chg="add del">
          <ac:chgData name="Yadav, Pratiksha V" userId="S::pyadav@calstatela.edu::bf35a226-c25d-4d63-a162-cc789bac717e" providerId="AD" clId="Web-{59FF4CCF-8042-4578-935F-B478BD96E8D0}" dt="2022-05-01T21:18:24.815" v="13"/>
          <ac:cxnSpMkLst>
            <pc:docMk/>
            <pc:sldMk cId="109857222" sldId="256"/>
            <ac:cxnSpMk id="81" creationId="{613AFA59-28DC-4A81-8ADB-6EE5C6322202}"/>
          </ac:cxnSpMkLst>
        </pc:cxnChg>
        <pc:cxnChg chg="add">
          <ac:chgData name="Yadav, Pratiksha V" userId="S::pyadav@calstatela.edu::bf35a226-c25d-4d63-a162-cc789bac717e" providerId="AD" clId="Web-{59FF4CCF-8042-4578-935F-B478BD96E8D0}" dt="2022-05-01T21:18:24.815" v="14"/>
          <ac:cxnSpMkLst>
            <pc:docMk/>
            <pc:sldMk cId="109857222" sldId="256"/>
            <ac:cxnSpMk id="90" creationId="{1E6A7830-4B1A-416E-8782-4D0DC1F2929D}"/>
          </ac:cxnSpMkLst>
        </pc:cxnChg>
      </pc:sldChg>
      <pc:sldChg chg="addSp delSp modSp addAnim delAnim">
        <pc:chgData name="Yadav, Pratiksha V" userId="S::pyadav@calstatela.edu::bf35a226-c25d-4d63-a162-cc789bac717e" providerId="AD" clId="Web-{59FF4CCF-8042-4578-935F-B478BD96E8D0}" dt="2022-05-01T21:50:48.538" v="311" actId="20577"/>
        <pc:sldMkLst>
          <pc:docMk/>
          <pc:sldMk cId="2652091508" sldId="257"/>
        </pc:sldMkLst>
        <pc:spChg chg="del mod">
          <ac:chgData name="Yadav, Pratiksha V" userId="S::pyadav@calstatela.edu::bf35a226-c25d-4d63-a162-cc789bac717e" providerId="AD" clId="Web-{59FF4CCF-8042-4578-935F-B478BD96E8D0}" dt="2022-05-01T21:37:43.485" v="33"/>
          <ac:spMkLst>
            <pc:docMk/>
            <pc:sldMk cId="2652091508" sldId="257"/>
            <ac:spMk id="2" creationId="{29EC3EBC-0A68-DFE5-4A8C-E1EF7E4FA987}"/>
          </ac:spMkLst>
        </pc:spChg>
        <pc:spChg chg="add del mod">
          <ac:chgData name="Yadav, Pratiksha V" userId="S::pyadav@calstatela.edu::bf35a226-c25d-4d63-a162-cc789bac717e" providerId="AD" clId="Web-{59FF4CCF-8042-4578-935F-B478BD96E8D0}" dt="2022-05-01T21:39:09.924" v="39"/>
          <ac:spMkLst>
            <pc:docMk/>
            <pc:sldMk cId="2652091508" sldId="257"/>
            <ac:spMk id="3" creationId="{4D98CC24-A0F0-3BAA-EA7C-C876F09FA7A8}"/>
          </ac:spMkLst>
        </pc:spChg>
        <pc:spChg chg="add mod">
          <ac:chgData name="Yadav, Pratiksha V" userId="S::pyadav@calstatela.edu::bf35a226-c25d-4d63-a162-cc789bac717e" providerId="AD" clId="Web-{59FF4CCF-8042-4578-935F-B478BD96E8D0}" dt="2022-05-01T21:33:06.599" v="27" actId="20577"/>
          <ac:spMkLst>
            <pc:docMk/>
            <pc:sldMk cId="2652091508" sldId="257"/>
            <ac:spMk id="4" creationId="{B734379A-D4F4-9E9F-BEDE-C5238A9BEC94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33:17.193" v="29"/>
          <ac:spMkLst>
            <pc:docMk/>
            <pc:sldMk cId="2652091508" sldId="257"/>
            <ac:spMk id="28" creationId="{25C8D2C1-DA83-420D-9635-D52CE066B5DA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33:17.193" v="29"/>
          <ac:spMkLst>
            <pc:docMk/>
            <pc:sldMk cId="2652091508" sldId="257"/>
            <ac:spMk id="30" creationId="{434F74C9-6A0B-409E-AD1C-45B58BE91BB8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33:17.193" v="29"/>
          <ac:spMkLst>
            <pc:docMk/>
            <pc:sldMk cId="2652091508" sldId="257"/>
            <ac:spMk id="34" creationId="{90AA6468-80AC-4DDF-9CFB-C7A9507E203F}"/>
          </ac:spMkLst>
        </pc:spChg>
        <pc:spChg chg="add del">
          <ac:chgData name="Yadav, Pratiksha V" userId="S::pyadav@calstatela.edu::bf35a226-c25d-4d63-a162-cc789bac717e" providerId="AD" clId="Web-{59FF4CCF-8042-4578-935F-B478BD96E8D0}" dt="2022-05-01T21:33:17.193" v="29"/>
          <ac:spMkLst>
            <pc:docMk/>
            <pc:sldMk cId="2652091508" sldId="257"/>
            <ac:spMk id="36" creationId="{4AB900CC-5074-4746-A1A4-AF640455BD43}"/>
          </ac:spMkLst>
        </pc:spChg>
        <pc:spChg chg="add">
          <ac:chgData name="Yadav, Pratiksha V" userId="S::pyadav@calstatela.edu::bf35a226-c25d-4d63-a162-cc789bac717e" providerId="AD" clId="Web-{59FF4CCF-8042-4578-935F-B478BD96E8D0}" dt="2022-05-01T21:33:17.193" v="30"/>
          <ac:spMkLst>
            <pc:docMk/>
            <pc:sldMk cId="2652091508" sldId="257"/>
            <ac:spMk id="38" creationId="{25C8D2C1-DA83-420D-9635-D52CE066B5DA}"/>
          </ac:spMkLst>
        </pc:spChg>
        <pc:spChg chg="add">
          <ac:chgData name="Yadav, Pratiksha V" userId="S::pyadav@calstatela.edu::bf35a226-c25d-4d63-a162-cc789bac717e" providerId="AD" clId="Web-{59FF4CCF-8042-4578-935F-B478BD96E8D0}" dt="2022-05-01T21:33:17.193" v="30"/>
          <ac:spMkLst>
            <pc:docMk/>
            <pc:sldMk cId="2652091508" sldId="257"/>
            <ac:spMk id="39" creationId="{434F74C9-6A0B-409E-AD1C-45B58BE91BB8}"/>
          </ac:spMkLst>
        </pc:spChg>
        <pc:spChg chg="add">
          <ac:chgData name="Yadav, Pratiksha V" userId="S::pyadav@calstatela.edu::bf35a226-c25d-4d63-a162-cc789bac717e" providerId="AD" clId="Web-{59FF4CCF-8042-4578-935F-B478BD96E8D0}" dt="2022-05-01T21:33:17.193" v="30"/>
          <ac:spMkLst>
            <pc:docMk/>
            <pc:sldMk cId="2652091508" sldId="257"/>
            <ac:spMk id="41" creationId="{A9286AD2-18A9-4868-A4E3-7A2097A20810}"/>
          </ac:spMkLst>
        </pc:spChg>
        <pc:graphicFrameChg chg="modGraphic">
          <ac:chgData name="Yadav, Pratiksha V" userId="S::pyadav@calstatela.edu::bf35a226-c25d-4d63-a162-cc789bac717e" providerId="AD" clId="Web-{59FF4CCF-8042-4578-935F-B478BD96E8D0}" dt="2022-05-01T21:50:48.538" v="311" actId="20577"/>
          <ac:graphicFrameMkLst>
            <pc:docMk/>
            <pc:sldMk cId="2652091508" sldId="257"/>
            <ac:graphicFrameMk id="14" creationId="{03CDE9A4-59B1-EC0A-698A-D6897C8BD0CE}"/>
          </ac:graphicFrameMkLst>
        </pc:graphicFrameChg>
        <pc:picChg chg="mod">
          <ac:chgData name="Yadav, Pratiksha V" userId="S::pyadav@calstatela.edu::bf35a226-c25d-4d63-a162-cc789bac717e" providerId="AD" clId="Web-{59FF4CCF-8042-4578-935F-B478BD96E8D0}" dt="2022-05-01T21:33:17.193" v="30"/>
          <ac:picMkLst>
            <pc:docMk/>
            <pc:sldMk cId="2652091508" sldId="257"/>
            <ac:picMk id="23" creationId="{B0E5688B-6ACA-FAE3-A5AC-EB0397720CE7}"/>
          </ac:picMkLst>
        </pc:picChg>
        <pc:cxnChg chg="add del">
          <ac:chgData name="Yadav, Pratiksha V" userId="S::pyadav@calstatela.edu::bf35a226-c25d-4d63-a162-cc789bac717e" providerId="AD" clId="Web-{59FF4CCF-8042-4578-935F-B478BD96E8D0}" dt="2022-05-01T21:33:17.193" v="29"/>
          <ac:cxnSpMkLst>
            <pc:docMk/>
            <pc:sldMk cId="2652091508" sldId="257"/>
            <ac:cxnSpMk id="32" creationId="{F5486A9D-1265-4B57-91E6-68E666B978BC}"/>
          </ac:cxnSpMkLst>
        </pc:cxnChg>
        <pc:cxnChg chg="add">
          <ac:chgData name="Yadav, Pratiksha V" userId="S::pyadav@calstatela.edu::bf35a226-c25d-4d63-a162-cc789bac717e" providerId="AD" clId="Web-{59FF4CCF-8042-4578-935F-B478BD96E8D0}" dt="2022-05-01T21:33:17.193" v="30"/>
          <ac:cxnSpMkLst>
            <pc:docMk/>
            <pc:sldMk cId="2652091508" sldId="257"/>
            <ac:cxnSpMk id="40" creationId="{F5486A9D-1265-4B57-91E6-68E666B978BC}"/>
          </ac:cxnSpMkLst>
        </pc:cxnChg>
        <pc:cxnChg chg="add">
          <ac:chgData name="Yadav, Pratiksha V" userId="S::pyadav@calstatela.edu::bf35a226-c25d-4d63-a162-cc789bac717e" providerId="AD" clId="Web-{59FF4CCF-8042-4578-935F-B478BD96E8D0}" dt="2022-05-01T21:33:17.193" v="30"/>
          <ac:cxnSpMkLst>
            <pc:docMk/>
            <pc:sldMk cId="2652091508" sldId="257"/>
            <ac:cxnSpMk id="42" creationId="{E7A7CD63-7EC3-44F3-95D0-595C4019FF24}"/>
          </ac:cxnSpMkLst>
        </pc:cxnChg>
      </pc:sldChg>
      <pc:sldChg chg="modSp">
        <pc:chgData name="Yadav, Pratiksha V" userId="S::pyadav@calstatela.edu::bf35a226-c25d-4d63-a162-cc789bac717e" providerId="AD" clId="Web-{59FF4CCF-8042-4578-935F-B478BD96E8D0}" dt="2022-05-01T22:08:43.997" v="344" actId="20577"/>
        <pc:sldMkLst>
          <pc:docMk/>
          <pc:sldMk cId="3826936557" sldId="260"/>
        </pc:sldMkLst>
        <pc:spChg chg="mod">
          <ac:chgData name="Yadav, Pratiksha V" userId="S::pyadav@calstatela.edu::bf35a226-c25d-4d63-a162-cc789bac717e" providerId="AD" clId="Web-{59FF4CCF-8042-4578-935F-B478BD96E8D0}" dt="2022-05-01T22:08:43.997" v="344" actId="20577"/>
          <ac:spMkLst>
            <pc:docMk/>
            <pc:sldMk cId="3826936557" sldId="260"/>
            <ac:spMk id="12" creationId="{863ED8EE-3341-7E15-6B05-113D4A867A04}"/>
          </ac:spMkLst>
        </pc:spChg>
      </pc:sldChg>
      <pc:sldChg chg="modSp">
        <pc:chgData name="Yadav, Pratiksha V" userId="S::pyadav@calstatela.edu::bf35a226-c25d-4d63-a162-cc789bac717e" providerId="AD" clId="Web-{59FF4CCF-8042-4578-935F-B478BD96E8D0}" dt="2022-05-01T22:09:52.092" v="357" actId="20577"/>
        <pc:sldMkLst>
          <pc:docMk/>
          <pc:sldMk cId="285539052" sldId="261"/>
        </pc:sldMkLst>
        <pc:graphicFrameChg chg="modGraphic">
          <ac:chgData name="Yadav, Pratiksha V" userId="S::pyadav@calstatela.edu::bf35a226-c25d-4d63-a162-cc789bac717e" providerId="AD" clId="Web-{59FF4CCF-8042-4578-935F-B478BD96E8D0}" dt="2022-05-01T22:09:52.092" v="357" actId="20577"/>
          <ac:graphicFrameMkLst>
            <pc:docMk/>
            <pc:sldMk cId="285539052" sldId="261"/>
            <ac:graphicFrameMk id="18" creationId="{77D0A5C5-F1F6-364C-896F-6A8F261FA014}"/>
          </ac:graphicFrameMkLst>
        </pc:graphicFrameChg>
      </pc:sldChg>
      <pc:sldChg chg="addSp modSp">
        <pc:chgData name="Yadav, Pratiksha V" userId="S::pyadav@calstatela.edu::bf35a226-c25d-4d63-a162-cc789bac717e" providerId="AD" clId="Web-{59FF4CCF-8042-4578-935F-B478BD96E8D0}" dt="2022-05-01T22:05:10.319" v="339" actId="1076"/>
        <pc:sldMkLst>
          <pc:docMk/>
          <pc:sldMk cId="382902839" sldId="269"/>
        </pc:sldMkLst>
        <pc:spChg chg="add mod">
          <ac:chgData name="Yadav, Pratiksha V" userId="S::pyadav@calstatela.edu::bf35a226-c25d-4d63-a162-cc789bac717e" providerId="AD" clId="Web-{59FF4CCF-8042-4578-935F-B478BD96E8D0}" dt="2022-05-01T21:56:16.446" v="314" actId="20577"/>
          <ac:spMkLst>
            <pc:docMk/>
            <pc:sldMk cId="382902839" sldId="269"/>
            <ac:spMk id="58" creationId="{CACBB2BD-5859-FC94-E7CF-F082247FCFC8}"/>
          </ac:spMkLst>
        </pc:spChg>
        <pc:graphicFrameChg chg="mod modGraphic">
          <ac:chgData name="Yadav, Pratiksha V" userId="S::pyadav@calstatela.edu::bf35a226-c25d-4d63-a162-cc789bac717e" providerId="AD" clId="Web-{59FF4CCF-8042-4578-935F-B478BD96E8D0}" dt="2022-05-01T22:05:10.319" v="339" actId="1076"/>
          <ac:graphicFrameMkLst>
            <pc:docMk/>
            <pc:sldMk cId="382902839" sldId="269"/>
            <ac:graphicFrameMk id="3" creationId="{C1B4167E-A21E-15D1-0D34-C5F634FADCCD}"/>
          </ac:graphicFrameMkLst>
        </pc:graphicFrameChg>
      </pc:sldChg>
    </pc:docChg>
  </pc:docChgLst>
  <pc:docChgLst>
    <pc:chgData name="Thant, Phue P" userId="S::pthant@calstatela.edu::7df9828c-1d8d-49f7-b83f-15daa9469ef2" providerId="AD" clId="Web-{D7CC4811-D98B-4084-AFE1-56667517A235}"/>
    <pc:docChg chg="modSld addMainMaster delMainMaster">
      <pc:chgData name="Thant, Phue P" userId="S::pthant@calstatela.edu::7df9828c-1d8d-49f7-b83f-15daa9469ef2" providerId="AD" clId="Web-{D7CC4811-D98B-4084-AFE1-56667517A235}" dt="2022-05-01T22:04:09.965" v="144" actId="1076"/>
      <pc:docMkLst>
        <pc:docMk/>
      </pc:docMkLst>
      <pc:sldChg chg="addSp delSp modSp mod setBg modClrScheme delDesignElem chgLayout">
        <pc:chgData name="Thant, Phue P" userId="S::pthant@calstatela.edu::7df9828c-1d8d-49f7-b83f-15daa9469ef2" providerId="AD" clId="Web-{D7CC4811-D98B-4084-AFE1-56667517A235}" dt="2022-05-01T21:29:08.221" v="101" actId="14100"/>
        <pc:sldMkLst>
          <pc:docMk/>
          <pc:sldMk cId="109857222" sldId="256"/>
        </pc:sldMkLst>
        <pc:spChg chg="mod ord">
          <ac:chgData name="Thant, Phue P" userId="S::pthant@calstatela.edu::7df9828c-1d8d-49f7-b83f-15daa9469ef2" providerId="AD" clId="Web-{D7CC4811-D98B-4084-AFE1-56667517A235}" dt="2022-05-01T21:26:12.757" v="89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Thant, Phue P" userId="S::pthant@calstatela.edu::7df9828c-1d8d-49f7-b83f-15daa9469ef2" providerId="AD" clId="Web-{D7CC4811-D98B-4084-AFE1-56667517A235}" dt="2022-05-01T21:26:12.757" v="8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Thant, Phue P" userId="S::pthant@calstatela.edu::7df9828c-1d8d-49f7-b83f-15daa9469ef2" providerId="AD" clId="Web-{D7CC4811-D98B-4084-AFE1-56667517A235}" dt="2022-05-01T20:47:29.864" v="2"/>
          <ac:spMkLst>
            <pc:docMk/>
            <pc:sldMk cId="109857222" sldId="256"/>
            <ac:spMk id="6" creationId="{4CE9304C-7D47-49AD-9260-6DBF0A5B9A0A}"/>
          </ac:spMkLst>
        </pc:spChg>
        <pc:spChg chg="add del">
          <ac:chgData name="Thant, Phue P" userId="S::pthant@calstatela.edu::7df9828c-1d8d-49f7-b83f-15daa9469ef2" providerId="AD" clId="Web-{D7CC4811-D98B-4084-AFE1-56667517A235}" dt="2022-05-01T20:47:29.864" v="2"/>
          <ac:spMkLst>
            <pc:docMk/>
            <pc:sldMk cId="109857222" sldId="256"/>
            <ac:spMk id="7" creationId="{9DEDD006-D91C-4989-B39C-EEEA43F868FF}"/>
          </ac:spMkLst>
        </pc:spChg>
        <pc:spChg chg="add del">
          <ac:chgData name="Thant, Phue P" userId="S::pthant@calstatela.edu::7df9828c-1d8d-49f7-b83f-15daa9469ef2" providerId="AD" clId="Web-{D7CC4811-D98B-4084-AFE1-56667517A235}" dt="2022-05-01T20:47:29.864" v="2"/>
          <ac:spMkLst>
            <pc:docMk/>
            <pc:sldMk cId="109857222" sldId="256"/>
            <ac:spMk id="8" creationId="{35EF7FFE-55CC-444E-A630-F40A5C9C5C8B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08:14.706" v="32"/>
          <ac:spMkLst>
            <pc:docMk/>
            <pc:sldMk cId="109857222" sldId="256"/>
            <ac:spMk id="10" creationId="{A6073935-E043-4801-AF06-06093A9145F7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08:14.706" v="32"/>
          <ac:spMkLst>
            <pc:docMk/>
            <pc:sldMk cId="109857222" sldId="256"/>
            <ac:spMk id="21" creationId="{8D6B9972-4A81-4223-9901-0E559A1D5E59}"/>
          </ac:spMkLst>
        </pc:spChg>
        <pc:spChg chg="del">
          <ac:chgData name="Thant, Phue P" userId="S::pthant@calstatela.edu::7df9828c-1d8d-49f7-b83f-15daa9469ef2" providerId="AD" clId="Web-{D7CC4811-D98B-4084-AFE1-56667517A235}" dt="2022-05-01T21:12:06.845" v="44"/>
          <ac:spMkLst>
            <pc:docMk/>
            <pc:sldMk cId="109857222" sldId="256"/>
            <ac:spMk id="25" creationId="{7FBFF947-0568-41C8-9D1F-B98750138E81}"/>
          </ac:spMkLst>
        </pc:spChg>
        <pc:spChg chg="del">
          <ac:chgData name="Thant, Phue P" userId="S::pthant@calstatela.edu::7df9828c-1d8d-49f7-b83f-15daa9469ef2" providerId="AD" clId="Web-{D7CC4811-D98B-4084-AFE1-56667517A235}" dt="2022-05-01T21:12:06.845" v="44"/>
          <ac:spMkLst>
            <pc:docMk/>
            <pc:sldMk cId="109857222" sldId="256"/>
            <ac:spMk id="26" creationId="{3B146F29-E510-4DB4-B56B-1A876664590B}"/>
          </ac:spMkLst>
        </pc:spChg>
        <pc:spChg chg="del">
          <ac:chgData name="Thant, Phue P" userId="S::pthant@calstatela.edu::7df9828c-1d8d-49f7-b83f-15daa9469ef2" providerId="AD" clId="Web-{D7CC4811-D98B-4084-AFE1-56667517A235}" dt="2022-05-01T20:47:15.160" v="0"/>
          <ac:spMkLst>
            <pc:docMk/>
            <pc:sldMk cId="109857222" sldId="256"/>
            <ac:spMk id="27" creationId="{6CA2C65D-0168-1245-86C8-62A8A6F7B813}"/>
          </ac:spMkLst>
        </pc:spChg>
        <pc:spChg chg="del">
          <ac:chgData name="Thant, Phue P" userId="S::pthant@calstatela.edu::7df9828c-1d8d-49f7-b83f-15daa9469ef2" providerId="AD" clId="Web-{D7CC4811-D98B-4084-AFE1-56667517A235}" dt="2022-05-01T20:47:15.160" v="0"/>
          <ac:spMkLst>
            <pc:docMk/>
            <pc:sldMk cId="109857222" sldId="256"/>
            <ac:spMk id="29" creationId="{4029224B-C0FC-EC47-B248-0D4271BC7FC3}"/>
          </ac:spMkLst>
        </pc:spChg>
        <pc:spChg chg="del">
          <ac:chgData name="Thant, Phue P" userId="S::pthant@calstatela.edu::7df9828c-1d8d-49f7-b83f-15daa9469ef2" providerId="AD" clId="Web-{D7CC4811-D98B-4084-AFE1-56667517A235}" dt="2022-05-01T20:47:15.160" v="0"/>
          <ac:spMkLst>
            <pc:docMk/>
            <pc:sldMk cId="109857222" sldId="256"/>
            <ac:spMk id="31" creationId="{755E9273-3717-C94C-9BFF-75E87E47C46A}"/>
          </ac:spMkLst>
        </pc:spChg>
        <pc:spChg chg="del">
          <ac:chgData name="Thant, Phue P" userId="S::pthant@calstatela.edu::7df9828c-1d8d-49f7-b83f-15daa9469ef2" providerId="AD" clId="Web-{D7CC4811-D98B-4084-AFE1-56667517A235}" dt="2022-05-01T21:12:06.845" v="44"/>
          <ac:spMkLst>
            <pc:docMk/>
            <pc:sldMk cId="109857222" sldId="256"/>
            <ac:spMk id="33" creationId="{43FDA1FA-3541-46E6-83FF-BDDA692BBA12}"/>
          </ac:spMkLst>
        </pc:spChg>
        <pc:spChg chg="del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109857222" sldId="256"/>
            <ac:spMk id="40" creationId="{9818A645-2267-4F2E-9342-266D4D1DC809}"/>
          </ac:spMkLst>
        </pc:spChg>
        <pc:spChg chg="del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109857222" sldId="256"/>
            <ac:spMk id="45" creationId="{CD60390C-0E4C-4682-8246-AFA2E49856DA}"/>
          </ac:spMkLst>
        </pc:spChg>
        <pc:spChg chg="del">
          <ac:chgData name="Thant, Phue P" userId="S::pthant@calstatela.edu::7df9828c-1d8d-49f7-b83f-15daa9469ef2" providerId="AD" clId="Web-{D7CC4811-D98B-4084-AFE1-56667517A235}" dt="2022-05-01T21:10:16.119" v="40"/>
          <ac:spMkLst>
            <pc:docMk/>
            <pc:sldMk cId="109857222" sldId="256"/>
            <ac:spMk id="46" creationId="{EB1836F0-F9E0-4D93-9BDD-7EEC6EA05F7B}"/>
          </ac:spMkLst>
        </pc:spChg>
        <pc:spChg chg="del">
          <ac:chgData name="Thant, Phue P" userId="S::pthant@calstatela.edu::7df9828c-1d8d-49f7-b83f-15daa9469ef2" providerId="AD" clId="Web-{D7CC4811-D98B-4084-AFE1-56667517A235}" dt="2022-05-01T21:10:16.119" v="40"/>
          <ac:spMkLst>
            <pc:docMk/>
            <pc:sldMk cId="109857222" sldId="256"/>
            <ac:spMk id="48" creationId="{6D2F28D1-82F9-40FE-935C-85ECF7660D2D}"/>
          </ac:spMkLst>
        </pc:spChg>
        <pc:spChg chg="del">
          <ac:chgData name="Thant, Phue P" userId="S::pthant@calstatela.edu::7df9828c-1d8d-49f7-b83f-15daa9469ef2" providerId="AD" clId="Web-{D7CC4811-D98B-4084-AFE1-56667517A235}" dt="2022-05-01T21:10:16.119" v="40"/>
          <ac:spMkLst>
            <pc:docMk/>
            <pc:sldMk cId="109857222" sldId="256"/>
            <ac:spMk id="49" creationId="{4B670E93-2F53-48FC-AB6C-E99E22D17F31}"/>
          </ac:spMkLst>
        </pc:spChg>
        <pc:spChg chg="del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109857222" sldId="256"/>
            <ac:spMk id="50" creationId="{CEBA87F4-FB8A-4D91-B3F3-DFA78E0CC64D}"/>
          </ac:spMkLst>
        </pc:spChg>
        <pc:spChg chg="del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109857222" sldId="256"/>
            <ac:spMk id="51" creationId="{D012A90F-45C2-4C9B-BAF6-9CE1F546C7EA}"/>
          </ac:spMkLst>
        </pc:spChg>
        <pc:spChg chg="del">
          <ac:chgData name="Thant, Phue P" userId="S::pthant@calstatela.edu::7df9828c-1d8d-49f7-b83f-15daa9469ef2" providerId="AD" clId="Web-{D7CC4811-D98B-4084-AFE1-56667517A235}" dt="2022-05-01T21:23:39.888" v="68"/>
          <ac:spMkLst>
            <pc:docMk/>
            <pc:sldMk cId="109857222" sldId="256"/>
            <ac:spMk id="87" creationId="{7FBFF947-0568-41C8-9D1F-B98750138E81}"/>
          </ac:spMkLst>
        </pc:spChg>
        <pc:spChg chg="del">
          <ac:chgData name="Thant, Phue P" userId="S::pthant@calstatela.edu::7df9828c-1d8d-49f7-b83f-15daa9469ef2" providerId="AD" clId="Web-{D7CC4811-D98B-4084-AFE1-56667517A235}" dt="2022-05-01T21:23:39.888" v="68"/>
          <ac:spMkLst>
            <pc:docMk/>
            <pc:sldMk cId="109857222" sldId="256"/>
            <ac:spMk id="88" creationId="{3B146F29-E510-4DB4-B56B-1A876664590B}"/>
          </ac:spMkLst>
        </pc:spChg>
        <pc:spChg chg="del">
          <ac:chgData name="Thant, Phue P" userId="S::pthant@calstatela.edu::7df9828c-1d8d-49f7-b83f-15daa9469ef2" providerId="AD" clId="Web-{D7CC4811-D98B-4084-AFE1-56667517A235}" dt="2022-05-01T21:23:39.888" v="68"/>
          <ac:spMkLst>
            <pc:docMk/>
            <pc:sldMk cId="109857222" sldId="256"/>
            <ac:spMk id="89" creationId="{43FDA1FA-3541-46E6-83FF-BDDA692BBA12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9"/>
          <ac:spMkLst>
            <pc:docMk/>
            <pc:sldMk cId="109857222" sldId="256"/>
            <ac:spMk id="95" creationId="{AE220058-3FCE-496E-ADF2-D8A6961F39F6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9"/>
          <ac:spMkLst>
            <pc:docMk/>
            <pc:sldMk cId="109857222" sldId="256"/>
            <ac:spMk id="99" creationId="{3E9C5090-7D25-41E3-A6D3-CCAEE505E785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9"/>
          <ac:spMkLst>
            <pc:docMk/>
            <pc:sldMk cId="109857222" sldId="256"/>
            <ac:spMk id="101" creationId="{11BF8809-0DAC-41E5-A212-ACB4A01BE95B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4.756" v="84"/>
          <ac:spMkLst>
            <pc:docMk/>
            <pc:sldMk cId="109857222" sldId="256"/>
            <ac:spMk id="106" creationId="{18BA3243-42C1-4315-9ADA-40AA9319B7A1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4.756" v="84"/>
          <ac:spMkLst>
            <pc:docMk/>
            <pc:sldMk cId="109857222" sldId="256"/>
            <ac:spMk id="108" creationId="{3CD2AC58-26E2-4F2B-BB55-FF8007E4BD07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4.756" v="84"/>
          <ac:spMkLst>
            <pc:docMk/>
            <pc:sldMk cId="109857222" sldId="256"/>
            <ac:spMk id="110" creationId="{4A357E09-6CAE-4F82-B074-82B8BD7C8CE6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4.756" v="84"/>
          <ac:spMkLst>
            <pc:docMk/>
            <pc:sldMk cId="109857222" sldId="256"/>
            <ac:spMk id="112" creationId="{4E2EA671-F09A-4CF2-96A1-9255D53C15EE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4.756" v="84"/>
          <ac:spMkLst>
            <pc:docMk/>
            <pc:sldMk cId="109857222" sldId="256"/>
            <ac:spMk id="114" creationId="{F372741D-A371-404D-910F-5BF0CD35790D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4.756" v="84"/>
          <ac:spMkLst>
            <pc:docMk/>
            <pc:sldMk cId="109857222" sldId="256"/>
            <ac:spMk id="118" creationId="{FEF7D0D6-CA38-4628-8593-6698417275BD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4.756" v="84"/>
          <ac:spMkLst>
            <pc:docMk/>
            <pc:sldMk cId="109857222" sldId="256"/>
            <ac:spMk id="120" creationId="{458660E3-E5DE-4B48-BF77-8452EF6B4D9C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7.725" v="86"/>
          <ac:spMkLst>
            <pc:docMk/>
            <pc:sldMk cId="109857222" sldId="256"/>
            <ac:spMk id="122" creationId="{C6417104-D4C1-4710-9982-2154A7F48492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7.725" v="86"/>
          <ac:spMkLst>
            <pc:docMk/>
            <pc:sldMk cId="109857222" sldId="256"/>
            <ac:spMk id="123" creationId="{626F1402-2DEC-4071-84AF-350C7BF00D43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7.725" v="86"/>
          <ac:spMkLst>
            <pc:docMk/>
            <pc:sldMk cId="109857222" sldId="256"/>
            <ac:spMk id="125" creationId="{DA52A394-10F4-4AA5-90E4-634D1E919DBA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07.725" v="86"/>
          <ac:spMkLst>
            <pc:docMk/>
            <pc:sldMk cId="109857222" sldId="256"/>
            <ac:spMk id="126" creationId="{07BDDC51-8BB2-42BE-8EA8-39B3E9AC1EF6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8"/>
          <ac:spMkLst>
            <pc:docMk/>
            <pc:sldMk cId="109857222" sldId="256"/>
            <ac:spMk id="128" creationId="{18BA3243-42C1-4315-9ADA-40AA9319B7A1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8"/>
          <ac:spMkLst>
            <pc:docMk/>
            <pc:sldMk cId="109857222" sldId="256"/>
            <ac:spMk id="129" creationId="{3CD2AC58-26E2-4F2B-BB55-FF8007E4BD07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8"/>
          <ac:spMkLst>
            <pc:docMk/>
            <pc:sldMk cId="109857222" sldId="256"/>
            <ac:spMk id="130" creationId="{4A357E09-6CAE-4F82-B074-82B8BD7C8CE6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8"/>
          <ac:spMkLst>
            <pc:docMk/>
            <pc:sldMk cId="109857222" sldId="256"/>
            <ac:spMk id="131" creationId="{4E2EA671-F09A-4CF2-96A1-9255D53C15EE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8"/>
          <ac:spMkLst>
            <pc:docMk/>
            <pc:sldMk cId="109857222" sldId="256"/>
            <ac:spMk id="132" creationId="{F372741D-A371-404D-910F-5BF0CD35790D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8"/>
          <ac:spMkLst>
            <pc:docMk/>
            <pc:sldMk cId="109857222" sldId="256"/>
            <ac:spMk id="134" creationId="{FEF7D0D6-CA38-4628-8593-6698417275BD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26:12.757" v="88"/>
          <ac:spMkLst>
            <pc:docMk/>
            <pc:sldMk cId="109857222" sldId="256"/>
            <ac:spMk id="135" creationId="{458660E3-E5DE-4B48-BF77-8452EF6B4D9C}"/>
          </ac:spMkLst>
        </pc:spChg>
        <pc:spChg chg="add">
          <ac:chgData name="Thant, Phue P" userId="S::pthant@calstatela.edu::7df9828c-1d8d-49f7-b83f-15daa9469ef2" providerId="AD" clId="Web-{D7CC4811-D98B-4084-AFE1-56667517A235}" dt="2022-05-01T21:26:12.757" v="89"/>
          <ac:spMkLst>
            <pc:docMk/>
            <pc:sldMk cId="109857222" sldId="256"/>
            <ac:spMk id="137" creationId="{8B330648-BE73-41A0-9F64-E5B1075E2C2D}"/>
          </ac:spMkLst>
        </pc:spChg>
        <pc:spChg chg="add">
          <ac:chgData name="Thant, Phue P" userId="S::pthant@calstatela.edu::7df9828c-1d8d-49f7-b83f-15daa9469ef2" providerId="AD" clId="Web-{D7CC4811-D98B-4084-AFE1-56667517A235}" dt="2022-05-01T21:26:12.757" v="89"/>
          <ac:spMkLst>
            <pc:docMk/>
            <pc:sldMk cId="109857222" sldId="256"/>
            <ac:spMk id="139" creationId="{02C3C01D-C868-4B78-9A8F-417BF50A429B}"/>
          </ac:spMkLst>
        </pc:spChg>
        <pc:spChg chg="add">
          <ac:chgData name="Thant, Phue P" userId="S::pthant@calstatela.edu::7df9828c-1d8d-49f7-b83f-15daa9469ef2" providerId="AD" clId="Web-{D7CC4811-D98B-4084-AFE1-56667517A235}" dt="2022-05-01T21:26:12.757" v="89"/>
          <ac:spMkLst>
            <pc:docMk/>
            <pc:sldMk cId="109857222" sldId="256"/>
            <ac:spMk id="140" creationId="{8345B934-7CE4-4DA7-A0CB-2A2DF8818CE1}"/>
          </ac:spMkLst>
        </pc:spChg>
        <pc:grpChg chg="add del">
          <ac:chgData name="Thant, Phue P" userId="S::pthant@calstatela.edu::7df9828c-1d8d-49f7-b83f-15daa9469ef2" providerId="AD" clId="Web-{D7CC4811-D98B-4084-AFE1-56667517A235}" dt="2022-05-01T21:08:14.706" v="32"/>
          <ac:grpSpMkLst>
            <pc:docMk/>
            <pc:sldMk cId="109857222" sldId="256"/>
            <ac:grpSpMk id="12" creationId="{8AC26FF4-D6F9-4A94-A837-D051A101EDD3}"/>
          </ac:grpSpMkLst>
        </pc:grpChg>
        <pc:picChg chg="del mod ord">
          <ac:chgData name="Thant, Phue P" userId="S::pthant@calstatela.edu::7df9828c-1d8d-49f7-b83f-15daa9469ef2" providerId="AD" clId="Web-{D7CC4811-D98B-4084-AFE1-56667517A235}" dt="2022-05-01T21:07:00.545" v="30"/>
          <ac:picMkLst>
            <pc:docMk/>
            <pc:sldMk cId="109857222" sldId="256"/>
            <ac:picMk id="4" creationId="{8F8AD742-883C-2811-08DB-79F957073041}"/>
          </ac:picMkLst>
        </pc:picChg>
        <pc:picChg chg="del mod">
          <ac:chgData name="Thant, Phue P" userId="S::pthant@calstatela.edu::7df9828c-1d8d-49f7-b83f-15daa9469ef2" providerId="AD" clId="Web-{D7CC4811-D98B-4084-AFE1-56667517A235}" dt="2022-05-01T21:19:46.561" v="51"/>
          <ac:picMkLst>
            <pc:docMk/>
            <pc:sldMk cId="109857222" sldId="256"/>
            <ac:picMk id="6" creationId="{45D3D760-86FE-F3E5-F4A6-F6C272203A0F}"/>
          </ac:picMkLst>
        </pc:picChg>
        <pc:picChg chg="add mod">
          <ac:chgData name="Thant, Phue P" userId="S::pthant@calstatela.edu::7df9828c-1d8d-49f7-b83f-15daa9469ef2" providerId="AD" clId="Web-{D7CC4811-D98B-4084-AFE1-56667517A235}" dt="2022-05-01T21:26:12.757" v="89"/>
          <ac:picMkLst>
            <pc:docMk/>
            <pc:sldMk cId="109857222" sldId="256"/>
            <ac:picMk id="11" creationId="{B4058237-1AE8-148D-45D0-AE2BAFE4A1F4}"/>
          </ac:picMkLst>
        </pc:picChg>
        <pc:picChg chg="add mod">
          <ac:chgData name="Thant, Phue P" userId="S::pthant@calstatela.edu::7df9828c-1d8d-49f7-b83f-15daa9469ef2" providerId="AD" clId="Web-{D7CC4811-D98B-4084-AFE1-56667517A235}" dt="2022-05-01T21:29:08.221" v="101" actId="14100"/>
          <ac:picMkLst>
            <pc:docMk/>
            <pc:sldMk cId="109857222" sldId="256"/>
            <ac:picMk id="13" creationId="{1784CEF3-372E-63B7-2233-9ECF9903D982}"/>
          </ac:picMkLst>
        </pc:picChg>
        <pc:picChg chg="add mod ord">
          <ac:chgData name="Thant, Phue P" userId="S::pthant@calstatela.edu::7df9828c-1d8d-49f7-b83f-15daa9469ef2" providerId="AD" clId="Web-{D7CC4811-D98B-4084-AFE1-56667517A235}" dt="2022-05-01T21:26:12.757" v="89"/>
          <ac:picMkLst>
            <pc:docMk/>
            <pc:sldMk cId="109857222" sldId="256"/>
            <ac:picMk id="23" creationId="{87FD34B9-AEAE-1AB4-B78C-93C52C66F10F}"/>
          </ac:picMkLst>
        </pc:picChg>
        <pc:cxnChg chg="del">
          <ac:chgData name="Thant, Phue P" userId="S::pthant@calstatela.edu::7df9828c-1d8d-49f7-b83f-15daa9469ef2" providerId="AD" clId="Web-{D7CC4811-D98B-4084-AFE1-56667517A235}" dt="2022-05-01T21:12:06.845" v="44"/>
          <ac:cxnSpMkLst>
            <pc:docMk/>
            <pc:sldMk cId="109857222" sldId="256"/>
            <ac:cxnSpMk id="35" creationId="{1E6A7830-4B1A-416E-8782-4D0DC1F2929D}"/>
          </ac:cxnSpMkLst>
        </pc:cxnChg>
        <pc:cxnChg chg="del">
          <ac:chgData name="Thant, Phue P" userId="S::pthant@calstatela.edu::7df9828c-1d8d-49f7-b83f-15daa9469ef2" providerId="AD" clId="Web-{D7CC4811-D98B-4084-AFE1-56667517A235}" dt="2022-05-01T21:10:16.119" v="40"/>
          <ac:cxnSpMkLst>
            <pc:docMk/>
            <pc:sldMk cId="109857222" sldId="256"/>
            <ac:cxnSpMk id="47" creationId="{7A49EFD3-A806-4D59-99F1-AA9AFAE4EF71}"/>
          </ac:cxnSpMkLst>
        </pc:cxnChg>
        <pc:cxnChg chg="del">
          <ac:chgData name="Thant, Phue P" userId="S::pthant@calstatela.edu::7df9828c-1d8d-49f7-b83f-15daa9469ef2" providerId="AD" clId="Web-{D7CC4811-D98B-4084-AFE1-56667517A235}" dt="2022-05-01T21:23:39.888" v="68"/>
          <ac:cxnSpMkLst>
            <pc:docMk/>
            <pc:sldMk cId="109857222" sldId="256"/>
            <ac:cxnSpMk id="90" creationId="{1E6A7830-4B1A-416E-8782-4D0DC1F2929D}"/>
          </ac:cxnSpMkLst>
        </pc:cxnChg>
        <pc:cxnChg chg="add del">
          <ac:chgData name="Thant, Phue P" userId="S::pthant@calstatela.edu::7df9828c-1d8d-49f7-b83f-15daa9469ef2" providerId="AD" clId="Web-{D7CC4811-D98B-4084-AFE1-56667517A235}" dt="2022-05-01T21:26:12.757" v="89"/>
          <ac:cxnSpMkLst>
            <pc:docMk/>
            <pc:sldMk cId="109857222" sldId="256"/>
            <ac:cxnSpMk id="97" creationId="{E193F809-7E50-4AAD-8E26-878207931CB5}"/>
          </ac:cxnSpMkLst>
        </pc:cxnChg>
        <pc:cxnChg chg="add del">
          <ac:chgData name="Thant, Phue P" userId="S::pthant@calstatela.edu::7df9828c-1d8d-49f7-b83f-15daa9469ef2" providerId="AD" clId="Web-{D7CC4811-D98B-4084-AFE1-56667517A235}" dt="2022-05-01T21:26:04.756" v="84"/>
          <ac:cxnSpMkLst>
            <pc:docMk/>
            <pc:sldMk cId="109857222" sldId="256"/>
            <ac:cxnSpMk id="116" creationId="{AE5F1B50-B32F-4B5D-8735-8F3E9B7EE866}"/>
          </ac:cxnSpMkLst>
        </pc:cxnChg>
        <pc:cxnChg chg="add del">
          <ac:chgData name="Thant, Phue P" userId="S::pthant@calstatela.edu::7df9828c-1d8d-49f7-b83f-15daa9469ef2" providerId="AD" clId="Web-{D7CC4811-D98B-4084-AFE1-56667517A235}" dt="2022-05-01T21:26:07.725" v="86"/>
          <ac:cxnSpMkLst>
            <pc:docMk/>
            <pc:sldMk cId="109857222" sldId="256"/>
            <ac:cxnSpMk id="124" creationId="{04733B62-1719-4677-A612-CA0AC0AD7482}"/>
          </ac:cxnSpMkLst>
        </pc:cxnChg>
        <pc:cxnChg chg="add del">
          <ac:chgData name="Thant, Phue P" userId="S::pthant@calstatela.edu::7df9828c-1d8d-49f7-b83f-15daa9469ef2" providerId="AD" clId="Web-{D7CC4811-D98B-4084-AFE1-56667517A235}" dt="2022-05-01T21:26:12.757" v="88"/>
          <ac:cxnSpMkLst>
            <pc:docMk/>
            <pc:sldMk cId="109857222" sldId="256"/>
            <ac:cxnSpMk id="133" creationId="{AE5F1B50-B32F-4B5D-8735-8F3E9B7EE866}"/>
          </ac:cxnSpMkLst>
        </pc:cxnChg>
        <pc:cxnChg chg="add">
          <ac:chgData name="Thant, Phue P" userId="S::pthant@calstatela.edu::7df9828c-1d8d-49f7-b83f-15daa9469ef2" providerId="AD" clId="Web-{D7CC4811-D98B-4084-AFE1-56667517A235}" dt="2022-05-01T21:26:12.757" v="89"/>
          <ac:cxnSpMkLst>
            <pc:docMk/>
            <pc:sldMk cId="109857222" sldId="256"/>
            <ac:cxnSpMk id="138" creationId="{6DAFB303-4B24-485A-B806-C147A23632BD}"/>
          </ac:cxnSpMkLst>
        </pc:cxnChg>
      </pc:sldChg>
      <pc:sldChg chg="addSp delSp modSp mod setBg modClrScheme delDesignElem chgLayout">
        <pc:chgData name="Thant, Phue P" userId="S::pthant@calstatela.edu::7df9828c-1d8d-49f7-b83f-15daa9469ef2" providerId="AD" clId="Web-{D7CC4811-D98B-4084-AFE1-56667517A235}" dt="2022-05-01T21:52:57.518" v="142" actId="1076"/>
        <pc:sldMkLst>
          <pc:docMk/>
          <pc:sldMk cId="2652091508" sldId="257"/>
        </pc:sldMkLst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2652091508" sldId="257"/>
            <ac:spMk id="2" creationId="{29EC3EBC-0A68-DFE5-4A8C-E1EF7E4FA987}"/>
          </ac:spMkLst>
        </pc:spChg>
        <pc:spChg chg="add del mod ord">
          <ac:chgData name="Thant, Phue P" userId="S::pthant@calstatela.edu::7df9828c-1d8d-49f7-b83f-15daa9469ef2" providerId="AD" clId="Web-{D7CC4811-D98B-4084-AFE1-56667517A235}" dt="2022-05-01T21:10:07.728" v="39"/>
          <ac:spMkLst>
            <pc:docMk/>
            <pc:sldMk cId="2652091508" sldId="257"/>
            <ac:spMk id="3" creationId="{4AF9FCDE-6F28-5807-0056-5005FD6FA1BE}"/>
          </ac:spMkLst>
        </pc:spChg>
        <pc:spChg chg="add mod">
          <ac:chgData name="Thant, Phue P" userId="S::pthant@calstatela.edu::7df9828c-1d8d-49f7-b83f-15daa9469ef2" providerId="AD" clId="Web-{D7CC4811-D98B-4084-AFE1-56667517A235}" dt="2022-05-01T21:37:29.814" v="110" actId="1076"/>
          <ac:spMkLst>
            <pc:docMk/>
            <pc:sldMk cId="2652091508" sldId="257"/>
            <ac:spMk id="3" creationId="{4D98CC24-A0F0-3BAA-EA7C-C876F09FA7A8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10:07.697" v="38"/>
          <ac:spMkLst>
            <pc:docMk/>
            <pc:sldMk cId="2652091508" sldId="257"/>
            <ac:spMk id="9" creationId="{25C8D2C1-DA83-420D-9635-D52CE066B5DA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10:07.697" v="38"/>
          <ac:spMkLst>
            <pc:docMk/>
            <pc:sldMk cId="2652091508" sldId="257"/>
            <ac:spMk id="11" creationId="{434F74C9-6A0B-409E-AD1C-45B58BE91BB8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10:07.697" v="38"/>
          <ac:spMkLst>
            <pc:docMk/>
            <pc:sldMk cId="2652091508" sldId="257"/>
            <ac:spMk id="15" creationId="{90AA6468-80AC-4DDF-9CFB-C7A9507E203F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10:07.697" v="38"/>
          <ac:spMkLst>
            <pc:docMk/>
            <pc:sldMk cId="2652091508" sldId="257"/>
            <ac:spMk id="17" creationId="{4AB900CC-5074-4746-A1A4-AF640455BD43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10:16.119" v="40"/>
          <ac:spMkLst>
            <pc:docMk/>
            <pc:sldMk cId="2652091508" sldId="257"/>
            <ac:spMk id="19" creationId="{25C8D2C1-DA83-420D-9635-D52CE066B5DA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10:16.119" v="40"/>
          <ac:spMkLst>
            <pc:docMk/>
            <pc:sldMk cId="2652091508" sldId="257"/>
            <ac:spMk id="20" creationId="{434F74C9-6A0B-409E-AD1C-45B58BE91BB8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10:16.119" v="40"/>
          <ac:spMkLst>
            <pc:docMk/>
            <pc:sldMk cId="2652091508" sldId="257"/>
            <ac:spMk id="22" creationId="{90AA6468-80AC-4DDF-9CFB-C7A9507E203F}"/>
          </ac:spMkLst>
        </pc:spChg>
        <pc:spChg chg="add del">
          <ac:chgData name="Thant, Phue P" userId="S::pthant@calstatela.edu::7df9828c-1d8d-49f7-b83f-15daa9469ef2" providerId="AD" clId="Web-{D7CC4811-D98B-4084-AFE1-56667517A235}" dt="2022-05-01T21:10:16.119" v="40"/>
          <ac:spMkLst>
            <pc:docMk/>
            <pc:sldMk cId="2652091508" sldId="257"/>
            <ac:spMk id="24" creationId="{4AB900CC-5074-4746-A1A4-AF640455BD43}"/>
          </ac:spMkLst>
        </pc:spChg>
        <pc:spChg chg="add mod">
          <ac:chgData name="Thant, Phue P" userId="S::pthant@calstatela.edu::7df9828c-1d8d-49f7-b83f-15daa9469ef2" providerId="AD" clId="Web-{D7CC4811-D98B-4084-AFE1-56667517A235}" dt="2022-05-01T21:44:20.433" v="136" actId="14100"/>
          <ac:spMkLst>
            <pc:docMk/>
            <pc:sldMk cId="2652091508" sldId="257"/>
            <ac:spMk id="585" creationId="{A02EDBB6-1892-9CAE-EEC9-A87C78EB3D41}"/>
          </ac:spMkLst>
        </pc:spChg>
        <pc:graphicFrameChg chg="mod modGraphic">
          <ac:chgData name="Thant, Phue P" userId="S::pthant@calstatela.edu::7df9828c-1d8d-49f7-b83f-15daa9469ef2" providerId="AD" clId="Web-{D7CC4811-D98B-4084-AFE1-56667517A235}" dt="2022-05-01T21:52:57.518" v="142" actId="1076"/>
          <ac:graphicFrameMkLst>
            <pc:docMk/>
            <pc:sldMk cId="2652091508" sldId="257"/>
            <ac:graphicFrameMk id="14" creationId="{03CDE9A4-59B1-EC0A-698A-D6897C8BD0CE}"/>
          </ac:graphicFrameMkLst>
        </pc:graphicFrameChg>
        <pc:picChg chg="add del">
          <ac:chgData name="Thant, Phue P" userId="S::pthant@calstatela.edu::7df9828c-1d8d-49f7-b83f-15daa9469ef2" providerId="AD" clId="Web-{D7CC4811-D98B-4084-AFE1-56667517A235}" dt="2022-05-01T21:10:07.697" v="38"/>
          <ac:picMkLst>
            <pc:docMk/>
            <pc:sldMk cId="2652091508" sldId="257"/>
            <ac:picMk id="5" creationId="{20BF12BF-15D8-48DE-460F-3D4DF96C2AC0}"/>
          </ac:picMkLst>
        </pc:picChg>
        <pc:picChg chg="add">
          <ac:chgData name="Thant, Phue P" userId="S::pthant@calstatela.edu::7df9828c-1d8d-49f7-b83f-15daa9469ef2" providerId="AD" clId="Web-{D7CC4811-D98B-4084-AFE1-56667517A235}" dt="2022-05-01T21:10:07.728" v="39"/>
          <ac:picMkLst>
            <pc:docMk/>
            <pc:sldMk cId="2652091508" sldId="257"/>
            <ac:picMk id="23" creationId="{B0E5688B-6ACA-FAE3-A5AC-EB0397720CE7}"/>
          </ac:picMkLst>
        </pc:picChg>
        <pc:cxnChg chg="add del">
          <ac:chgData name="Thant, Phue P" userId="S::pthant@calstatela.edu::7df9828c-1d8d-49f7-b83f-15daa9469ef2" providerId="AD" clId="Web-{D7CC4811-D98B-4084-AFE1-56667517A235}" dt="2022-05-01T21:10:07.697" v="38"/>
          <ac:cxnSpMkLst>
            <pc:docMk/>
            <pc:sldMk cId="2652091508" sldId="257"/>
            <ac:cxnSpMk id="13" creationId="{F5486A9D-1265-4B57-91E6-68E666B978BC}"/>
          </ac:cxnSpMkLst>
        </pc:cxnChg>
        <pc:cxnChg chg="add del">
          <ac:chgData name="Thant, Phue P" userId="S::pthant@calstatela.edu::7df9828c-1d8d-49f7-b83f-15daa9469ef2" providerId="AD" clId="Web-{D7CC4811-D98B-4084-AFE1-56667517A235}" dt="2022-05-01T21:10:16.119" v="40"/>
          <ac:cxnSpMkLst>
            <pc:docMk/>
            <pc:sldMk cId="2652091508" sldId="257"/>
            <ac:cxnSpMk id="21" creationId="{F5486A9D-1265-4B57-91E6-68E666B978BC}"/>
          </ac:cxnSpMkLst>
        </pc:cxnChg>
      </pc:sldChg>
      <pc:sldChg chg="modSp mod modClrScheme chgLayout">
        <pc:chgData name="Thant, Phue P" userId="S::pthant@calstatela.edu::7df9828c-1d8d-49f7-b83f-15daa9469ef2" providerId="AD" clId="Web-{D7CC4811-D98B-4084-AFE1-56667517A235}" dt="2022-05-01T20:47:52.162" v="5"/>
        <pc:sldMkLst>
          <pc:docMk/>
          <pc:sldMk cId="3664979155" sldId="258"/>
        </pc:sldMkLst>
        <pc:spChg chg="mod ord">
          <ac:chgData name="Thant, Phue P" userId="S::pthant@calstatela.edu::7df9828c-1d8d-49f7-b83f-15daa9469ef2" providerId="AD" clId="Web-{D7CC4811-D98B-4084-AFE1-56667517A235}" dt="2022-05-01T20:47:52.162" v="5"/>
          <ac:spMkLst>
            <pc:docMk/>
            <pc:sldMk cId="3664979155" sldId="258"/>
            <ac:spMk id="2" creationId="{5EF9C6D8-966B-0512-F878-C65A1105A03E}"/>
          </ac:spMkLst>
        </pc:spChg>
        <pc:spChg chg="mod ord">
          <ac:chgData name="Thant, Phue P" userId="S::pthant@calstatela.edu::7df9828c-1d8d-49f7-b83f-15daa9469ef2" providerId="AD" clId="Web-{D7CC4811-D98B-4084-AFE1-56667517A235}" dt="2022-05-01T20:47:52.162" v="5"/>
          <ac:spMkLst>
            <pc:docMk/>
            <pc:sldMk cId="3664979155" sldId="258"/>
            <ac:spMk id="3" creationId="{02D40767-EF01-E70D-95FE-F65E2AE9F59C}"/>
          </ac:spMkLst>
        </pc:spChg>
      </pc:sldChg>
      <pc:sldChg chg="modSp mod modClrScheme chgLayout">
        <pc:chgData name="Thant, Phue P" userId="S::pthant@calstatela.edu::7df9828c-1d8d-49f7-b83f-15daa9469ef2" providerId="AD" clId="Web-{D7CC4811-D98B-4084-AFE1-56667517A235}" dt="2022-05-01T21:13:05.911" v="48"/>
        <pc:sldMkLst>
          <pc:docMk/>
          <pc:sldMk cId="607743591" sldId="259"/>
        </pc:sldMkLst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607743591" sldId="259"/>
            <ac:spMk id="2" creationId="{AD6CECB3-DFD8-81F6-F2E8-6EC75D4B0EAC}"/>
          </ac:spMkLst>
        </pc:spChg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607743591" sldId="259"/>
            <ac:spMk id="3" creationId="{ED7241C2-1957-7A5C-503E-794BD5ADC0FE}"/>
          </ac:spMkLst>
        </pc:spChg>
      </pc:sldChg>
      <pc:sldChg chg="addSp delSp modSp mod modClrScheme delDesignElem chgLayout">
        <pc:chgData name="Thant, Phue P" userId="S::pthant@calstatela.edu::7df9828c-1d8d-49f7-b83f-15daa9469ef2" providerId="AD" clId="Web-{D7CC4811-D98B-4084-AFE1-56667517A235}" dt="2022-05-01T21:23:22.621" v="67" actId="1076"/>
        <pc:sldMkLst>
          <pc:docMk/>
          <pc:sldMk cId="3826936557" sldId="260"/>
        </pc:sldMkLst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3826936557" sldId="260"/>
            <ac:spMk id="2" creationId="{7DFC94C6-D501-1DA6-6106-8A55664F772C}"/>
          </ac:spMkLst>
        </pc:spChg>
        <pc:spChg chg="mod ord">
          <ac:chgData name="Thant, Phue P" userId="S::pthant@calstatela.edu::7df9828c-1d8d-49f7-b83f-15daa9469ef2" providerId="AD" clId="Web-{D7CC4811-D98B-4084-AFE1-56667517A235}" dt="2022-05-01T20:47:15.160" v="0"/>
          <ac:spMkLst>
            <pc:docMk/>
            <pc:sldMk cId="3826936557" sldId="260"/>
            <ac:spMk id="3" creationId="{1B410E49-760C-0985-30CA-E1EDBDBD7AFE}"/>
          </ac:spMkLst>
        </pc:spChg>
        <pc:spChg chg="mod">
          <ac:chgData name="Thant, Phue P" userId="S::pthant@calstatela.edu::7df9828c-1d8d-49f7-b83f-15daa9469ef2" providerId="AD" clId="Web-{D7CC4811-D98B-4084-AFE1-56667517A235}" dt="2022-05-01T21:21:23.114" v="60" actId="1076"/>
          <ac:spMkLst>
            <pc:docMk/>
            <pc:sldMk cId="3826936557" sldId="260"/>
            <ac:spMk id="3" creationId="{2BC6F07F-A69C-4EF9-EFC7-F76756F61D3D}"/>
          </ac:spMkLst>
        </pc:spChg>
        <pc:spChg chg="mod">
          <ac:chgData name="Thant, Phue P" userId="S::pthant@calstatela.edu::7df9828c-1d8d-49f7-b83f-15daa9469ef2" providerId="AD" clId="Web-{D7CC4811-D98B-4084-AFE1-56667517A235}" dt="2022-05-01T21:22:44.822" v="66" actId="1076"/>
          <ac:spMkLst>
            <pc:docMk/>
            <pc:sldMk cId="3826936557" sldId="260"/>
            <ac:spMk id="4" creationId="{3108014A-0B7B-0DCA-FB94-71E3706264F2}"/>
          </ac:spMkLst>
        </pc:spChg>
        <pc:spChg chg="del">
          <ac:chgData name="Thant, Phue P" userId="S::pthant@calstatela.edu::7df9828c-1d8d-49f7-b83f-15daa9469ef2" providerId="AD" clId="Web-{D7CC4811-D98B-4084-AFE1-56667517A235}" dt="2022-05-01T20:47:43.334" v="4"/>
          <ac:spMkLst>
            <pc:docMk/>
            <pc:sldMk cId="3826936557" sldId="260"/>
            <ac:spMk id="9" creationId="{F966DD2F-FBF5-41CE-A3F4-565352D95DC3}"/>
          </ac:spMkLst>
        </pc:spChg>
        <pc:spChg chg="mod">
          <ac:chgData name="Thant, Phue P" userId="S::pthant@calstatela.edu::7df9828c-1d8d-49f7-b83f-15daa9469ef2" providerId="AD" clId="Web-{D7CC4811-D98B-4084-AFE1-56667517A235}" dt="2022-05-01T21:22:20.399" v="64" actId="14100"/>
          <ac:spMkLst>
            <pc:docMk/>
            <pc:sldMk cId="3826936557" sldId="260"/>
            <ac:spMk id="11" creationId="{5A7CEE1A-FF97-E2E7-C6C9-AD766B9729E9}"/>
          </ac:spMkLst>
        </pc:spChg>
        <pc:spChg chg="del">
          <ac:chgData name="Thant, Phue P" userId="S::pthant@calstatela.edu::7df9828c-1d8d-49f7-b83f-15daa9469ef2" providerId="AD" clId="Web-{D7CC4811-D98B-4084-AFE1-56667517A235}" dt="2022-05-01T20:47:43.334" v="4"/>
          <ac:spMkLst>
            <pc:docMk/>
            <pc:sldMk cId="3826936557" sldId="260"/>
            <ac:spMk id="11" creationId="{F46FCE2B-F2D2-466E-B0AA-8E341DB4981E}"/>
          </ac:spMkLst>
        </pc:spChg>
        <pc:spChg chg="mod">
          <ac:chgData name="Thant, Phue P" userId="S::pthant@calstatela.edu::7df9828c-1d8d-49f7-b83f-15daa9469ef2" providerId="AD" clId="Web-{D7CC4811-D98B-4084-AFE1-56667517A235}" dt="2022-05-01T21:22:16.336" v="63" actId="14100"/>
          <ac:spMkLst>
            <pc:docMk/>
            <pc:sldMk cId="3826936557" sldId="260"/>
            <ac:spMk id="12" creationId="{863ED8EE-3341-7E15-6B05-113D4A867A04}"/>
          </ac:spMkLst>
        </pc:spChg>
        <pc:spChg chg="del">
          <ac:chgData name="Thant, Phue P" userId="S::pthant@calstatela.edu::7df9828c-1d8d-49f7-b83f-15daa9469ef2" providerId="AD" clId="Web-{D7CC4811-D98B-4084-AFE1-56667517A235}" dt="2022-05-01T20:47:43.334" v="4"/>
          <ac:spMkLst>
            <pc:docMk/>
            <pc:sldMk cId="3826936557" sldId="260"/>
            <ac:spMk id="13" creationId="{2BD31C98-199A-4722-A1A5-4393A43E740B}"/>
          </ac:spMkLst>
        </pc:spChg>
        <pc:spChg chg="mod">
          <ac:chgData name="Thant, Phue P" userId="S::pthant@calstatela.edu::7df9828c-1d8d-49f7-b83f-15daa9469ef2" providerId="AD" clId="Web-{D7CC4811-D98B-4084-AFE1-56667517A235}" dt="2022-05-01T21:22:11.789" v="62" actId="1076"/>
          <ac:spMkLst>
            <pc:docMk/>
            <pc:sldMk cId="3826936557" sldId="260"/>
            <ac:spMk id="13" creationId="{F107AD4D-F87D-26EB-0A5F-53F53BC8A402}"/>
          </ac:spMkLst>
        </pc:spChg>
        <pc:spChg chg="add del mod">
          <ac:chgData name="Thant, Phue P" userId="S::pthant@calstatela.edu::7df9828c-1d8d-49f7-b83f-15daa9469ef2" providerId="AD" clId="Web-{D7CC4811-D98B-4084-AFE1-56667517A235}" dt="2022-05-01T20:48:53.994" v="7"/>
          <ac:spMkLst>
            <pc:docMk/>
            <pc:sldMk cId="3826936557" sldId="260"/>
            <ac:spMk id="69" creationId="{BB9F708A-E8BF-029A-C862-5F633F7A66BA}"/>
          </ac:spMkLst>
        </pc:spChg>
        <pc:spChg chg="del">
          <ac:chgData name="Thant, Phue P" userId="S::pthant@calstatela.edu::7df9828c-1d8d-49f7-b83f-15daa9469ef2" providerId="AD" clId="Web-{D7CC4811-D98B-4084-AFE1-56667517A235}" dt="2022-05-01T21:06:00.182" v="25"/>
          <ac:spMkLst>
            <pc:docMk/>
            <pc:sldMk cId="3826936557" sldId="260"/>
            <ac:spMk id="80" creationId="{33E72FA3-BD00-444A-AD9B-E6C3D069CDE3}"/>
          </ac:spMkLst>
        </pc:spChg>
        <pc:graphicFrameChg chg="add del mod ord">
          <ac:chgData name="Thant, Phue P" userId="S::pthant@calstatela.edu::7df9828c-1d8d-49f7-b83f-15daa9469ef2" providerId="AD" clId="Web-{D7CC4811-D98B-4084-AFE1-56667517A235}" dt="2022-05-01T20:48:53.994" v="7"/>
          <ac:graphicFrameMkLst>
            <pc:docMk/>
            <pc:sldMk cId="3826936557" sldId="260"/>
            <ac:graphicFrameMk id="5" creationId="{2534395C-370C-8027-712F-D95938C68E8F}"/>
          </ac:graphicFrameMkLst>
        </pc:graphicFrameChg>
        <pc:picChg chg="mod ord">
          <ac:chgData name="Thant, Phue P" userId="S::pthant@calstatela.edu::7df9828c-1d8d-49f7-b83f-15daa9469ef2" providerId="AD" clId="Web-{D7CC4811-D98B-4084-AFE1-56667517A235}" dt="2022-05-01T21:13:05.911" v="48"/>
          <ac:picMkLst>
            <pc:docMk/>
            <pc:sldMk cId="3826936557" sldId="260"/>
            <ac:picMk id="327" creationId="{41F05E26-CF13-A626-F80F-6F4E0203D948}"/>
          </ac:picMkLst>
        </pc:picChg>
        <pc:picChg chg="mod">
          <ac:chgData name="Thant, Phue P" userId="S::pthant@calstatela.edu::7df9828c-1d8d-49f7-b83f-15daa9469ef2" providerId="AD" clId="Web-{D7CC4811-D98B-4084-AFE1-56667517A235}" dt="2022-05-01T21:17:01.785" v="50" actId="1076"/>
          <ac:picMkLst>
            <pc:docMk/>
            <pc:sldMk cId="3826936557" sldId="260"/>
            <ac:picMk id="328" creationId="{E183E8B3-470B-741A-4EEE-F0F49EB0FABF}"/>
          </ac:picMkLst>
        </pc:picChg>
        <pc:picChg chg="mod">
          <ac:chgData name="Thant, Phue P" userId="S::pthant@calstatela.edu::7df9828c-1d8d-49f7-b83f-15daa9469ef2" providerId="AD" clId="Web-{D7CC4811-D98B-4084-AFE1-56667517A235}" dt="2022-05-01T21:16:59.082" v="49" actId="1076"/>
          <ac:picMkLst>
            <pc:docMk/>
            <pc:sldMk cId="3826936557" sldId="260"/>
            <ac:picMk id="329" creationId="{CA2D2634-5E1F-3A11-9DCF-CB317B3EF241}"/>
          </ac:picMkLst>
        </pc:picChg>
        <pc:picChg chg="mod">
          <ac:chgData name="Thant, Phue P" userId="S::pthant@calstatela.edu::7df9828c-1d8d-49f7-b83f-15daa9469ef2" providerId="AD" clId="Web-{D7CC4811-D98B-4084-AFE1-56667517A235}" dt="2022-05-01T21:00:09.207" v="23" actId="1076"/>
          <ac:picMkLst>
            <pc:docMk/>
            <pc:sldMk cId="3826936557" sldId="260"/>
            <ac:picMk id="330" creationId="{1B9EA35C-43BA-C494-FC04-18FE0C82872C}"/>
          </ac:picMkLst>
        </pc:picChg>
        <pc:picChg chg="mod">
          <ac:chgData name="Thant, Phue P" userId="S::pthant@calstatela.edu::7df9828c-1d8d-49f7-b83f-15daa9469ef2" providerId="AD" clId="Web-{D7CC4811-D98B-4084-AFE1-56667517A235}" dt="2022-05-01T21:23:22.621" v="67" actId="1076"/>
          <ac:picMkLst>
            <pc:docMk/>
            <pc:sldMk cId="3826936557" sldId="260"/>
            <ac:picMk id="331" creationId="{C3B6FBE5-C1E9-74F8-EA15-D5C649AA7125}"/>
          </ac:picMkLst>
        </pc:picChg>
      </pc:sldChg>
      <pc:sldChg chg="delSp modSp mod modClrScheme delDesignElem chgLayout">
        <pc:chgData name="Thant, Phue P" userId="S::pthant@calstatela.edu::7df9828c-1d8d-49f7-b83f-15daa9469ef2" providerId="AD" clId="Web-{D7CC4811-D98B-4084-AFE1-56667517A235}" dt="2022-05-01T21:13:05.911" v="48"/>
        <pc:sldMkLst>
          <pc:docMk/>
          <pc:sldMk cId="285539052" sldId="261"/>
        </pc:sldMkLst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285539052" sldId="261"/>
            <ac:spMk id="2" creationId="{F0B8AED3-83CD-6677-BC95-10C573F7FFAE}"/>
          </ac:spMkLst>
        </pc:spChg>
        <pc:spChg chg="mod ord">
          <ac:chgData name="Thant, Phue P" userId="S::pthant@calstatela.edu::7df9828c-1d8d-49f7-b83f-15daa9469ef2" providerId="AD" clId="Web-{D7CC4811-D98B-4084-AFE1-56667517A235}" dt="2022-05-01T20:47:52.162" v="5"/>
          <ac:spMkLst>
            <pc:docMk/>
            <pc:sldMk cId="285539052" sldId="261"/>
            <ac:spMk id="3" creationId="{C57DC665-4680-8AE8-7D56-1CDF690A954D}"/>
          </ac:spMkLst>
        </pc:spChg>
        <pc:spChg chg="del">
          <ac:chgData name="Thant, Phue P" userId="S::pthant@calstatela.edu::7df9828c-1d8d-49f7-b83f-15daa9469ef2" providerId="AD" clId="Web-{D7CC4811-D98B-4084-AFE1-56667517A235}" dt="2022-05-01T21:06:00.182" v="25"/>
          <ac:spMkLst>
            <pc:docMk/>
            <pc:sldMk cId="285539052" sldId="261"/>
            <ac:spMk id="16" creationId="{2E442304-DDBD-4F7B-8017-36BCC863FB40}"/>
          </ac:spMkLst>
        </pc:spChg>
        <pc:spChg chg="del">
          <ac:chgData name="Thant, Phue P" userId="S::pthant@calstatela.edu::7df9828c-1d8d-49f7-b83f-15daa9469ef2" providerId="AD" clId="Web-{D7CC4811-D98B-4084-AFE1-56667517A235}" dt="2022-05-01T21:06:00.182" v="25"/>
          <ac:spMkLst>
            <pc:docMk/>
            <pc:sldMk cId="285539052" sldId="261"/>
            <ac:spMk id="17" creationId="{5E107275-3853-46FD-A241-DE4355A42675}"/>
          </ac:spMkLst>
        </pc:spChg>
        <pc:graphicFrameChg chg="mod ord">
          <ac:chgData name="Thant, Phue P" userId="S::pthant@calstatela.edu::7df9828c-1d8d-49f7-b83f-15daa9469ef2" providerId="AD" clId="Web-{D7CC4811-D98B-4084-AFE1-56667517A235}" dt="2022-05-01T21:13:05.911" v="48"/>
          <ac:graphicFrameMkLst>
            <pc:docMk/>
            <pc:sldMk cId="285539052" sldId="261"/>
            <ac:graphicFrameMk id="18" creationId="{77D0A5C5-F1F6-364C-896F-6A8F261FA014}"/>
          </ac:graphicFrameMkLst>
        </pc:graphicFrameChg>
      </pc:sldChg>
      <pc:sldChg chg="modSp mod modClrScheme chgLayout">
        <pc:chgData name="Thant, Phue P" userId="S::pthant@calstatela.edu::7df9828c-1d8d-49f7-b83f-15daa9469ef2" providerId="AD" clId="Web-{D7CC4811-D98B-4084-AFE1-56667517A235}" dt="2022-05-01T21:13:05.911" v="48"/>
        <pc:sldMkLst>
          <pc:docMk/>
          <pc:sldMk cId="628775423" sldId="262"/>
        </pc:sldMkLst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628775423" sldId="262"/>
            <ac:spMk id="2" creationId="{CBCAC8BF-0F2E-E4D0-CBF3-95374A06B0EC}"/>
          </ac:spMkLst>
        </pc:spChg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628775423" sldId="262"/>
            <ac:spMk id="3" creationId="{10646763-333B-11D2-BFDE-274D7E92E0BB}"/>
          </ac:spMkLst>
        </pc:spChg>
      </pc:sldChg>
      <pc:sldChg chg="modSp mod modClrScheme chgLayout">
        <pc:chgData name="Thant, Phue P" userId="S::pthant@calstatela.edu::7df9828c-1d8d-49f7-b83f-15daa9469ef2" providerId="AD" clId="Web-{D7CC4811-D98B-4084-AFE1-56667517A235}" dt="2022-05-01T21:13:05.911" v="48"/>
        <pc:sldMkLst>
          <pc:docMk/>
          <pc:sldMk cId="819809354" sldId="263"/>
        </pc:sldMkLst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819809354" sldId="263"/>
            <ac:spMk id="2" creationId="{7C11A2A0-D12F-0593-868F-2F93781072AE}"/>
          </ac:spMkLst>
        </pc:spChg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819809354" sldId="263"/>
            <ac:spMk id="3" creationId="{0E0D3E46-7BAB-7992-9C3E-501BBD19E09E}"/>
          </ac:spMkLst>
        </pc:spChg>
      </pc:sldChg>
      <pc:sldChg chg="addSp modSp mod setBg modClrScheme chgLayout">
        <pc:chgData name="Thant, Phue P" userId="S::pthant@calstatela.edu::7df9828c-1d8d-49f7-b83f-15daa9469ef2" providerId="AD" clId="Web-{D7CC4811-D98B-4084-AFE1-56667517A235}" dt="2022-05-01T21:29:51.395" v="102"/>
        <pc:sldMkLst>
          <pc:docMk/>
          <pc:sldMk cId="195601089" sldId="264"/>
        </pc:sldMkLst>
        <pc:spChg chg="mod ord">
          <ac:chgData name="Thant, Phue P" userId="S::pthant@calstatela.edu::7df9828c-1d8d-49f7-b83f-15daa9469ef2" providerId="AD" clId="Web-{D7CC4811-D98B-4084-AFE1-56667517A235}" dt="2022-05-01T21:29:51.395" v="102"/>
          <ac:spMkLst>
            <pc:docMk/>
            <pc:sldMk cId="195601089" sldId="264"/>
            <ac:spMk id="2" creationId="{0CCE4803-6CA0-4C53-37E7-92F58E2DE2A6}"/>
          </ac:spMkLst>
        </pc:spChg>
        <pc:spChg chg="mod ord">
          <ac:chgData name="Thant, Phue P" userId="S::pthant@calstatela.edu::7df9828c-1d8d-49f7-b83f-15daa9469ef2" providerId="AD" clId="Web-{D7CC4811-D98B-4084-AFE1-56667517A235}" dt="2022-05-01T21:29:51.395" v="102"/>
          <ac:spMkLst>
            <pc:docMk/>
            <pc:sldMk cId="195601089" sldId="264"/>
            <ac:spMk id="3" creationId="{66F7D4DB-CFF5-5DC3-2572-65E1C5019D0E}"/>
          </ac:spMkLst>
        </pc:spChg>
        <pc:spChg chg="add">
          <ac:chgData name="Thant, Phue P" userId="S::pthant@calstatela.edu::7df9828c-1d8d-49f7-b83f-15daa9469ef2" providerId="AD" clId="Web-{D7CC4811-D98B-4084-AFE1-56667517A235}" dt="2022-05-01T21:29:51.395" v="102"/>
          <ac:spMkLst>
            <pc:docMk/>
            <pc:sldMk cId="195601089" sldId="264"/>
            <ac:spMk id="9" creationId="{311973C2-EB8B-452A-A698-4A252FD3AE28}"/>
          </ac:spMkLst>
        </pc:spChg>
        <pc:spChg chg="add">
          <ac:chgData name="Thant, Phue P" userId="S::pthant@calstatela.edu::7df9828c-1d8d-49f7-b83f-15daa9469ef2" providerId="AD" clId="Web-{D7CC4811-D98B-4084-AFE1-56667517A235}" dt="2022-05-01T21:29:51.395" v="102"/>
          <ac:spMkLst>
            <pc:docMk/>
            <pc:sldMk cId="195601089" sldId="264"/>
            <ac:spMk id="11" creationId="{10162E77-11AD-44A7-84EC-40C59EEFBD2E}"/>
          </ac:spMkLst>
        </pc:spChg>
        <pc:picChg chg="add">
          <ac:chgData name="Thant, Phue P" userId="S::pthant@calstatela.edu::7df9828c-1d8d-49f7-b83f-15daa9469ef2" providerId="AD" clId="Web-{D7CC4811-D98B-4084-AFE1-56667517A235}" dt="2022-05-01T21:29:51.395" v="102"/>
          <ac:picMkLst>
            <pc:docMk/>
            <pc:sldMk cId="195601089" sldId="264"/>
            <ac:picMk id="5" creationId="{8A6C1E5F-7D10-4DDE-A318-6153D356137E}"/>
          </ac:picMkLst>
        </pc:picChg>
        <pc:cxnChg chg="add">
          <ac:chgData name="Thant, Phue P" userId="S::pthant@calstatela.edu::7df9828c-1d8d-49f7-b83f-15daa9469ef2" providerId="AD" clId="Web-{D7CC4811-D98B-4084-AFE1-56667517A235}" dt="2022-05-01T21:29:51.395" v="102"/>
          <ac:cxnSpMkLst>
            <pc:docMk/>
            <pc:sldMk cId="195601089" sldId="264"/>
            <ac:cxnSpMk id="13" creationId="{5AB158E9-1B40-4CD6-95F0-95CA11DF7B7A}"/>
          </ac:cxnSpMkLst>
        </pc:cxnChg>
      </pc:sldChg>
      <pc:sldChg chg="addSp modSp mod modClrScheme chgLayout">
        <pc:chgData name="Thant, Phue P" userId="S::pthant@calstatela.edu::7df9828c-1d8d-49f7-b83f-15daa9469ef2" providerId="AD" clId="Web-{D7CC4811-D98B-4084-AFE1-56667517A235}" dt="2022-05-01T21:31:23.307" v="108" actId="1076"/>
        <pc:sldMkLst>
          <pc:docMk/>
          <pc:sldMk cId="472735009" sldId="265"/>
        </pc:sldMkLst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472735009" sldId="265"/>
            <ac:spMk id="2" creationId="{E4A94CCB-E237-DD52-A3E6-56F10D5863E9}"/>
          </ac:spMkLst>
        </pc:spChg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472735009" sldId="265"/>
            <ac:spMk id="3" creationId="{3D95AD1F-5790-0DB7-4E90-AE5233E4682D}"/>
          </ac:spMkLst>
        </pc:spChg>
        <pc:picChg chg="add mod">
          <ac:chgData name="Thant, Phue P" userId="S::pthant@calstatela.edu::7df9828c-1d8d-49f7-b83f-15daa9469ef2" providerId="AD" clId="Web-{D7CC4811-D98B-4084-AFE1-56667517A235}" dt="2022-05-01T21:30:49.727" v="106" actId="14100"/>
          <ac:picMkLst>
            <pc:docMk/>
            <pc:sldMk cId="472735009" sldId="265"/>
            <ac:picMk id="5" creationId="{73F179F6-7B28-55F6-E1AA-A0202CDDA064}"/>
          </ac:picMkLst>
        </pc:picChg>
        <pc:picChg chg="add mod">
          <ac:chgData name="Thant, Phue P" userId="S::pthant@calstatela.edu::7df9828c-1d8d-49f7-b83f-15daa9469ef2" providerId="AD" clId="Web-{D7CC4811-D98B-4084-AFE1-56667517A235}" dt="2022-05-01T21:31:23.307" v="108" actId="1076"/>
          <ac:picMkLst>
            <pc:docMk/>
            <pc:sldMk cId="472735009" sldId="265"/>
            <ac:picMk id="6" creationId="{4D1C3673-4907-781D-C5C8-289816F5D96A}"/>
          </ac:picMkLst>
        </pc:picChg>
      </pc:sldChg>
      <pc:sldChg chg="modSp mod modClrScheme chgLayout">
        <pc:chgData name="Thant, Phue P" userId="S::pthant@calstatela.edu::7df9828c-1d8d-49f7-b83f-15daa9469ef2" providerId="AD" clId="Web-{D7CC4811-D98B-4084-AFE1-56667517A235}" dt="2022-05-01T21:13:05.911" v="48"/>
        <pc:sldMkLst>
          <pc:docMk/>
          <pc:sldMk cId="269169401" sldId="266"/>
        </pc:sldMkLst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269169401" sldId="266"/>
            <ac:spMk id="2" creationId="{D81DA8F8-925D-2CA2-5886-B9C00779A62E}"/>
          </ac:spMkLst>
        </pc:spChg>
        <pc:spChg chg="mod ord">
          <ac:chgData name="Thant, Phue P" userId="S::pthant@calstatela.edu::7df9828c-1d8d-49f7-b83f-15daa9469ef2" providerId="AD" clId="Web-{D7CC4811-D98B-4084-AFE1-56667517A235}" dt="2022-05-01T21:13:05.911" v="48"/>
          <ac:spMkLst>
            <pc:docMk/>
            <pc:sldMk cId="269169401" sldId="266"/>
            <ac:spMk id="3" creationId="{613689B2-621C-51EE-E53F-0E1F6DA76E9A}"/>
          </ac:spMkLst>
        </pc:spChg>
      </pc:sldChg>
      <pc:sldChg chg="modSp">
        <pc:chgData name="Thant, Phue P" userId="S::pthant@calstatela.edu::7df9828c-1d8d-49f7-b83f-15daa9469ef2" providerId="AD" clId="Web-{D7CC4811-D98B-4084-AFE1-56667517A235}" dt="2022-05-01T22:04:09.965" v="144" actId="1076"/>
        <pc:sldMkLst>
          <pc:docMk/>
          <pc:sldMk cId="382902839" sldId="269"/>
        </pc:sldMkLst>
        <pc:graphicFrameChg chg="mod">
          <ac:chgData name="Thant, Phue P" userId="S::pthant@calstatela.edu::7df9828c-1d8d-49f7-b83f-15daa9469ef2" providerId="AD" clId="Web-{D7CC4811-D98B-4084-AFE1-56667517A235}" dt="2022-05-01T22:04:09.965" v="144" actId="1076"/>
          <ac:graphicFrameMkLst>
            <pc:docMk/>
            <pc:sldMk cId="382902839" sldId="269"/>
            <ac:graphicFrameMk id="3" creationId="{C1B4167E-A21E-15D1-0D34-C5F634FADCCD}"/>
          </ac:graphicFrameMkLst>
        </pc:graphicFrameChg>
      </pc:sldChg>
      <pc:sldMasterChg chg="del delSldLayout">
        <pc:chgData name="Thant, Phue P" userId="S::pthant@calstatela.edu::7df9828c-1d8d-49f7-b83f-15daa9469ef2" providerId="AD" clId="Web-{D7CC4811-D98B-4084-AFE1-56667517A235}" dt="2022-05-01T20:47:15.160" v="0"/>
        <pc:sldMasterMkLst>
          <pc:docMk/>
          <pc:sldMasterMk cId="3905024062" sldId="2147483698"/>
        </pc:sldMasterMkLst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3108776370" sldId="2147483687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1219155657" sldId="2147483688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430551869" sldId="2147483689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4030722749" sldId="2147483690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4036203913" sldId="2147483691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2767785151" sldId="2147483692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206016673" sldId="2147483693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3675057803" sldId="2147483694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2384586891" sldId="2147483695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2286052566" sldId="2147483696"/>
          </pc:sldLayoutMkLst>
        </pc:sldLayoutChg>
        <pc:sldLayoutChg chg="del">
          <pc:chgData name="Thant, Phue P" userId="S::pthant@calstatela.edu::7df9828c-1d8d-49f7-b83f-15daa9469ef2" providerId="AD" clId="Web-{D7CC4811-D98B-4084-AFE1-56667517A235}" dt="2022-05-01T20:47:15.160" v="0"/>
          <pc:sldLayoutMkLst>
            <pc:docMk/>
            <pc:sldMasterMk cId="3905024062" sldId="2147483698"/>
            <pc:sldLayoutMk cId="907010331" sldId="2147483697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0:47:43.334" v="4"/>
        <pc:sldMasterMkLst>
          <pc:docMk/>
          <pc:sldMasterMk cId="49675074" sldId="2147483699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2147179554" sldId="214748370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1750575694" sldId="214748370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3006933223" sldId="214748370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441759720" sldId="214748370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3922033846" sldId="214748370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2964912478" sldId="214748370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1702255185" sldId="214748370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2044993448" sldId="214748370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3326659684" sldId="214748370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2882296929" sldId="214748370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1018862184" sldId="214748371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2645066719" sldId="214748371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679767672" sldId="214748371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2430159358" sldId="214748371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4026223329" sldId="214748371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43.334" v="4"/>
          <pc:sldLayoutMkLst>
            <pc:docMk/>
            <pc:sldMasterMk cId="49675074" sldId="2147483699"/>
            <pc:sldLayoutMk cId="1957635149" sldId="2147483715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0:47:52.162" v="5"/>
        <pc:sldMasterMkLst>
          <pc:docMk/>
          <pc:sldMasterMk cId="1184702194" sldId="2147483716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2613578264" sldId="214748371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174638048" sldId="214748371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3739729737" sldId="214748371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785860273" sldId="214748372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4089317759" sldId="214748372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2835468896" sldId="214748372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2040430237" sldId="214748372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2531488669" sldId="214748372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2176767527" sldId="214748372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1882824474" sldId="214748372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3912616753" sldId="214748372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3378155419" sldId="214748372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3436793439" sldId="214748372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2608616865" sldId="214748373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2401253040" sldId="214748373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0:47:52.162" v="5"/>
          <pc:sldLayoutMkLst>
            <pc:docMk/>
            <pc:sldMasterMk cId="1184702194" sldId="2147483716"/>
            <pc:sldLayoutMk cId="1677187273" sldId="2147483732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6:00.182" v="25"/>
        <pc:sldMasterMkLst>
          <pc:docMk/>
          <pc:sldMasterMk cId="4030680639" sldId="2147483733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203359501" sldId="214748373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3802926675" sldId="214748373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3543337953" sldId="214748373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1135793687" sldId="214748373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559366894" sldId="214748373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2231625399" sldId="214748373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2674683939" sldId="214748374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737380542" sldId="214748374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2048406789" sldId="214748374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839080749" sldId="214748374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00.182" v="25"/>
          <pc:sldLayoutMkLst>
            <pc:docMk/>
            <pc:sldMasterMk cId="4030680639" sldId="2147483733"/>
            <pc:sldLayoutMk cId="3536799341" sldId="2147483744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6:14.792" v="26"/>
        <pc:sldMasterMkLst>
          <pc:docMk/>
          <pc:sldMasterMk cId="2913718697" sldId="2147483745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204494844" sldId="214748374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3435905966" sldId="214748374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3743546048" sldId="214748374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3238473944" sldId="214748374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3050366416" sldId="214748375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2769120856" sldId="214748375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2912339552" sldId="214748375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354943407" sldId="214748375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2008222472" sldId="214748375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2662979956" sldId="214748375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14.792" v="26"/>
          <pc:sldLayoutMkLst>
            <pc:docMk/>
            <pc:sldMasterMk cId="2913718697" sldId="2147483745"/>
            <pc:sldLayoutMk cId="1262899495" sldId="2147483756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6:25.340" v="27"/>
        <pc:sldMasterMkLst>
          <pc:docMk/>
          <pc:sldMasterMk cId="930345815" sldId="2147483757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2897936078" sldId="214748375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2107085382" sldId="214748375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409154126" sldId="214748376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2324171422" sldId="214748376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2943276091" sldId="214748376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552329253" sldId="214748376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465573394" sldId="214748376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3534507803" sldId="214748376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1952800284" sldId="214748376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440460158" sldId="214748376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4243729228" sldId="214748376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3404999281" sldId="214748376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2151317280" sldId="214748377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1446071726" sldId="214748377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2354032160" sldId="214748377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25.340" v="27"/>
          <pc:sldLayoutMkLst>
            <pc:docMk/>
            <pc:sldMasterMk cId="930345815" sldId="2147483757"/>
            <pc:sldLayoutMk cId="3503550063" sldId="2147483773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6:42.841" v="28"/>
        <pc:sldMasterMkLst>
          <pc:docMk/>
          <pc:sldMasterMk cId="69151813" sldId="2147483774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3345625548" sldId="214748377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403957991" sldId="214748377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2749538515" sldId="214748377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3772622238" sldId="214748377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1908038444" sldId="214748377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3816447682" sldId="214748378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254194984" sldId="214748378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1128690437" sldId="214748378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355209674" sldId="214748378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986885710" sldId="214748378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1679632291" sldId="214748378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3357536517" sldId="214748378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3841788395" sldId="214748378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1850077021" sldId="214748378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3507564846" sldId="214748378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42.841" v="28"/>
          <pc:sldLayoutMkLst>
            <pc:docMk/>
            <pc:sldMasterMk cId="69151813" sldId="2147483774"/>
            <pc:sldLayoutMk cId="3863300936" sldId="2147483790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6:54.482" v="29"/>
        <pc:sldMasterMkLst>
          <pc:docMk/>
          <pc:sldMasterMk cId="219986606" sldId="2147483791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3162808601" sldId="214748379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3630997815" sldId="214748379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3931413904" sldId="214748379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1054213770" sldId="214748379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2530766797" sldId="214748379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1376833732" sldId="214748379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2110365876" sldId="214748379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3591362760" sldId="214748379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3130831080" sldId="214748380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1753839445" sldId="214748380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1950638494" sldId="214748380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2820432001" sldId="214748380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531821294" sldId="214748380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1288974295" sldId="214748380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1272686228" sldId="214748380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6:54.482" v="29"/>
          <pc:sldLayoutMkLst>
            <pc:docMk/>
            <pc:sldMasterMk cId="219986606" sldId="2147483791"/>
            <pc:sldLayoutMk cId="259220344" sldId="2147483807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8:14.706" v="32"/>
        <pc:sldMasterMkLst>
          <pc:docMk/>
          <pc:sldMasterMk cId="1633120830" sldId="2147483808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453123507" sldId="214748380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1286862158" sldId="214748381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2676354656" sldId="214748381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1286280764" sldId="214748381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3676793677" sldId="214748381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4180372456" sldId="214748381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620435656" sldId="214748381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4185253080" sldId="214748381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221845702" sldId="214748381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2312615354" sldId="214748381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3649707469" sldId="214748381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1606283743" sldId="214748382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582071371" sldId="214748382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3987578332" sldId="214748382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348619693" sldId="214748382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2744292171" sldId="214748382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14.706" v="32"/>
          <pc:sldLayoutMkLst>
            <pc:docMk/>
            <pc:sldMasterMk cId="1633120830" sldId="2147483808"/>
            <pc:sldLayoutMk cId="3150371503" sldId="2147483825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8:28.300" v="33"/>
        <pc:sldMasterMkLst>
          <pc:docMk/>
          <pc:sldMasterMk cId="85114244" sldId="2147483826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338515078" sldId="214748382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3843014747" sldId="214748382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3997931409" sldId="214748382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1746381470" sldId="214748383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2857705199" sldId="214748383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4232468010" sldId="214748383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1358860460" sldId="214748383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3901830254" sldId="214748383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2075069750" sldId="214748383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3478045466" sldId="214748383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3963725038" sldId="214748383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1479930170" sldId="214748383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3418168160" sldId="214748383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1820658198" sldId="214748384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2249519575" sldId="214748384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1889600861" sldId="214748384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28.300" v="33"/>
          <pc:sldLayoutMkLst>
            <pc:docMk/>
            <pc:sldMasterMk cId="85114244" sldId="2147483826"/>
            <pc:sldLayoutMk cId="2970516674" sldId="2147483843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8:36.113" v="34"/>
        <pc:sldMasterMkLst>
          <pc:docMk/>
          <pc:sldMasterMk cId="2572515786" sldId="2147483844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3082770458" sldId="214748384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1370591175" sldId="214748384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2971111508" sldId="214748384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4138136559" sldId="214748384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3672084246" sldId="214748384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2577459809" sldId="214748385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2655647692" sldId="214748385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3559940335" sldId="214748385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1378458858" sldId="214748385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858891623" sldId="214748385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98607506" sldId="214748385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1295899918" sldId="214748385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1657440523" sldId="214748385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1561015247" sldId="214748385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824843870" sldId="214748385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204985688" sldId="214748386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36.113" v="34"/>
          <pc:sldLayoutMkLst>
            <pc:docMk/>
            <pc:sldMasterMk cId="2572515786" sldId="2147483844"/>
            <pc:sldLayoutMk cId="3462934562" sldId="2147483861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8:52.708" v="35"/>
        <pc:sldMasterMkLst>
          <pc:docMk/>
          <pc:sldMasterMk cId="3318181274" sldId="2147483862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315188003" sldId="214748386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2699165716" sldId="214748386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634685560" sldId="214748386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2566759102" sldId="214748386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4264032150" sldId="214748386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1065414844" sldId="214748386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775826066" sldId="214748386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876635394" sldId="214748387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3028344137" sldId="214748387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2671355995" sldId="214748387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8:52.708" v="35"/>
          <pc:sldLayoutMkLst>
            <pc:docMk/>
            <pc:sldMasterMk cId="3318181274" sldId="2147483862"/>
            <pc:sldLayoutMk cId="2439523819" sldId="2147483873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09:05.162" v="36"/>
        <pc:sldMasterMkLst>
          <pc:docMk/>
          <pc:sldMasterMk cId="524966830" sldId="2147483874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2696418891" sldId="214748387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2654592061" sldId="214748387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822936219" sldId="214748387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2744058325" sldId="214748387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1776982204" sldId="214748387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1298341055" sldId="214748388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3812957829" sldId="214748388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871005887" sldId="214748388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1381635131" sldId="214748388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3096293893" sldId="214748388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3218887957" sldId="214748388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1744660193" sldId="214748388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3931347336" sldId="214748388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09:05.162" v="36"/>
          <pc:sldLayoutMkLst>
            <pc:docMk/>
            <pc:sldMasterMk cId="524966830" sldId="2147483874"/>
            <pc:sldLayoutMk cId="3260525983" sldId="2147483888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10:16.119" v="40"/>
        <pc:sldMasterMkLst>
          <pc:docMk/>
          <pc:sldMasterMk cId="30608513" sldId="2147483889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1935128095" sldId="214748389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1816307541" sldId="214748389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1228177656" sldId="214748389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3639862725" sldId="214748389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3193384784" sldId="214748389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2192228441" sldId="214748389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638266936" sldId="214748389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3641725367" sldId="214748389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2026630559" sldId="214748389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3610876669" sldId="214748389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16.119" v="40"/>
          <pc:sldLayoutMkLst>
            <pc:docMk/>
            <pc:sldMasterMk cId="30608513" sldId="2147483889"/>
            <pc:sldLayoutMk cId="2848794350" sldId="2147483900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10:23.698" v="41"/>
        <pc:sldMasterMkLst>
          <pc:docMk/>
          <pc:sldMasterMk cId="856471760" sldId="2147483901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2767073896" sldId="214748390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2380756144" sldId="214748390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2048288833" sldId="214748390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2164629801" sldId="214748390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3071267523" sldId="214748390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4148193014" sldId="214748390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1563086249" sldId="214748390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2555687821" sldId="214748390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87691191" sldId="214748391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1279961991" sldId="214748391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23.698" v="41"/>
          <pc:sldLayoutMkLst>
            <pc:docMk/>
            <pc:sldMasterMk cId="856471760" sldId="2147483901"/>
            <pc:sldLayoutMk cId="2632690546" sldId="2147483912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10:34.355" v="42"/>
        <pc:sldMasterMkLst>
          <pc:docMk/>
          <pc:sldMasterMk cId="3702095662" sldId="2147483913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2712823970" sldId="214748391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4216114073" sldId="214748391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1048286664" sldId="214748391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4234935733" sldId="214748391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61934835" sldId="214748391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1368772794" sldId="214748391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4145302325" sldId="214748392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3880547890" sldId="214748392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1012856530" sldId="214748392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3381903636" sldId="214748392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0:34.355" v="42"/>
          <pc:sldLayoutMkLst>
            <pc:docMk/>
            <pc:sldMasterMk cId="3702095662" sldId="2147483913"/>
            <pc:sldLayoutMk cId="2587685827" sldId="2147483924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11:05.044" v="43"/>
        <pc:sldMasterMkLst>
          <pc:docMk/>
          <pc:sldMasterMk cId="2299342912" sldId="2147483925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2975279535" sldId="214748392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1042539528" sldId="214748392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3563746477" sldId="214748392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3980881250" sldId="214748392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644660449" sldId="214748393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3591587960" sldId="214748393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2937129430" sldId="214748393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1876413781" sldId="214748393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442239636" sldId="214748393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224495065" sldId="214748393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1:05.044" v="43"/>
          <pc:sldLayoutMkLst>
            <pc:docMk/>
            <pc:sldMasterMk cId="2299342912" sldId="2147483925"/>
            <pc:sldLayoutMk cId="3678555105" sldId="2147483936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12:06.845" v="44"/>
        <pc:sldMasterMkLst>
          <pc:docMk/>
          <pc:sldMasterMk cId="2495308476" sldId="2147483937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4001248542" sldId="214748393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3958681229" sldId="214748393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2239075432" sldId="214748394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1487069856" sldId="214748394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1994203546" sldId="214748394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3763626901" sldId="214748394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1428726597" sldId="214748394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34738151" sldId="214748394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4170886238" sldId="214748394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1367001952" sldId="214748394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06.845" v="44"/>
          <pc:sldLayoutMkLst>
            <pc:docMk/>
            <pc:sldMasterMk cId="2495308476" sldId="2147483937"/>
            <pc:sldLayoutMk cId="2861634623" sldId="2147483948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12:19.986" v="45"/>
        <pc:sldMasterMkLst>
          <pc:docMk/>
          <pc:sldMasterMk cId="2426062561" sldId="2147483949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2320131994" sldId="214748395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3832401144" sldId="214748395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2280093746" sldId="214748395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3078302385" sldId="214748395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650345787" sldId="214748395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4229877555" sldId="214748395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956802972" sldId="214748395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338281651" sldId="214748395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2813316835" sldId="214748395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1321470505" sldId="214748395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2:19.986" v="45"/>
          <pc:sldLayoutMkLst>
            <pc:docMk/>
            <pc:sldMasterMk cId="2426062561" sldId="2147483949"/>
            <pc:sldLayoutMk cId="1178893339" sldId="2147483960"/>
          </pc:sldLayoutMkLst>
        </pc:sldLayoutChg>
      </pc:sldMasterChg>
      <pc:sldMasterChg chg="add del addSldLayout delSldLayout modSldLayout">
        <pc:chgData name="Thant, Phue P" userId="S::pthant@calstatela.edu::7df9828c-1d8d-49f7-b83f-15daa9469ef2" providerId="AD" clId="Web-{D7CC4811-D98B-4084-AFE1-56667517A235}" dt="2022-05-01T21:13:05.911" v="48"/>
        <pc:sldMasterMkLst>
          <pc:docMk/>
          <pc:sldMasterMk cId="3983273852" sldId="2147483961"/>
        </pc:sldMasterMkLst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1419358788" sldId="2147483962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1901411154" sldId="2147483963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2096690618" sldId="2147483964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4034332614" sldId="2147483965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3856379321" sldId="2147483966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4234355108" sldId="2147483967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225391065" sldId="2147483968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2521906283" sldId="2147483969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256022755" sldId="2147483970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2822665718" sldId="2147483971"/>
          </pc:sldLayoutMkLst>
        </pc:sldLayoutChg>
        <pc:sldLayoutChg chg="add del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983273852" sldId="2147483961"/>
            <pc:sldLayoutMk cId="1517741010" sldId="2147483972"/>
          </pc:sldLayoutMkLst>
        </pc:sldLayoutChg>
      </pc:sldMasterChg>
      <pc:sldMasterChg chg="add addSldLayout modSldLayout">
        <pc:chgData name="Thant, Phue P" userId="S::pthant@calstatela.edu::7df9828c-1d8d-49f7-b83f-15daa9469ef2" providerId="AD" clId="Web-{D7CC4811-D98B-4084-AFE1-56667517A235}" dt="2022-05-01T21:13:05.911" v="48"/>
        <pc:sldMasterMkLst>
          <pc:docMk/>
          <pc:sldMasterMk cId="3466324772" sldId="2147483973"/>
        </pc:sldMasterMkLst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2113000045" sldId="2147483974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1344900744" sldId="2147483975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985092281" sldId="2147483976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1890884599" sldId="2147483977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2017406576" sldId="2147483978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881879405" sldId="2147483979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2954943774" sldId="2147483980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1049681578" sldId="2147483981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3564526640" sldId="2147483982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821567875" sldId="2147483983"/>
          </pc:sldLayoutMkLst>
        </pc:sldLayoutChg>
        <pc:sldLayoutChg chg="add mod replId">
          <pc:chgData name="Thant, Phue P" userId="S::pthant@calstatela.edu::7df9828c-1d8d-49f7-b83f-15daa9469ef2" providerId="AD" clId="Web-{D7CC4811-D98B-4084-AFE1-56667517A235}" dt="2022-05-01T21:13:05.911" v="48"/>
          <pc:sldLayoutMkLst>
            <pc:docMk/>
            <pc:sldMasterMk cId="3466324772" sldId="2147483973"/>
            <pc:sldLayoutMk cId="2346282209" sldId="2147483984"/>
          </pc:sldLayoutMkLst>
        </pc:sldLayoutChg>
      </pc:sldMasterChg>
    </pc:docChg>
  </pc:docChgLst>
  <pc:docChgLst>
    <pc:chgData name="Karmuru, Naga Sai Lohitha" userId="35b06993-393e-43ad-9548-49a529e4ad71" providerId="ADAL" clId="{D8036384-0F94-45A6-A519-D7A14C0FEBF3}"/>
    <pc:docChg chg="undo custSel modSld">
      <pc:chgData name="Karmuru, Naga Sai Lohitha" userId="35b06993-393e-43ad-9548-49a529e4ad71" providerId="ADAL" clId="{D8036384-0F94-45A6-A519-D7A14C0FEBF3}" dt="2022-05-15T03:59:27.081" v="68" actId="931"/>
      <pc:docMkLst>
        <pc:docMk/>
      </pc:docMkLst>
      <pc:sldChg chg="addSp delSp modSp mod">
        <pc:chgData name="Karmuru, Naga Sai Lohitha" userId="35b06993-393e-43ad-9548-49a529e4ad71" providerId="ADAL" clId="{D8036384-0F94-45A6-A519-D7A14C0FEBF3}" dt="2022-05-15T03:59:27.081" v="68" actId="931"/>
        <pc:sldMkLst>
          <pc:docMk/>
          <pc:sldMk cId="1714144066" sldId="283"/>
        </pc:sldMkLst>
        <pc:spChg chg="add del mod">
          <ac:chgData name="Karmuru, Naga Sai Lohitha" userId="35b06993-393e-43ad-9548-49a529e4ad71" providerId="ADAL" clId="{D8036384-0F94-45A6-A519-D7A14C0FEBF3}" dt="2022-05-15T03:45:51.943" v="61" actId="21"/>
          <ac:spMkLst>
            <pc:docMk/>
            <pc:sldMk cId="1714144066" sldId="283"/>
            <ac:spMk id="3" creationId="{8341050D-3CC0-45DA-98B3-EF440D0A8CBA}"/>
          </ac:spMkLst>
        </pc:spChg>
        <pc:graphicFrameChg chg="mod modGraphic">
          <ac:chgData name="Karmuru, Naga Sai Lohitha" userId="35b06993-393e-43ad-9548-49a529e4ad71" providerId="ADAL" clId="{D8036384-0F94-45A6-A519-D7A14C0FEBF3}" dt="2022-05-15T03:51:19.141" v="66"/>
          <ac:graphicFrameMkLst>
            <pc:docMk/>
            <pc:sldMk cId="1714144066" sldId="283"/>
            <ac:graphicFrameMk id="39" creationId="{0471C5C1-948B-4A7C-D3E1-9116A0E772A5}"/>
          </ac:graphicFrameMkLst>
        </pc:graphicFrameChg>
        <pc:picChg chg="add del mod">
          <ac:chgData name="Karmuru, Naga Sai Lohitha" userId="35b06993-393e-43ad-9548-49a529e4ad71" providerId="ADAL" clId="{D8036384-0F94-45A6-A519-D7A14C0FEBF3}" dt="2022-05-15T03:59:27.081" v="68" actId="931"/>
          <ac:picMkLst>
            <pc:docMk/>
            <pc:sldMk cId="1714144066" sldId="283"/>
            <ac:picMk id="5" creationId="{5E920E9B-03DD-481C-A109-13162D2C5B93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4" Type="http://schemas.openxmlformats.org/officeDocument/2006/relationships/image" Target="../media/image6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B96116-9379-4AFF-816C-A8912946BA1E}" type="doc">
      <dgm:prSet loTypeId="urn:microsoft.com/office/officeart/2005/8/layout/process4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F88DA0E4-838D-4081-B3C1-83847D9EA3F5}">
      <dgm:prSet/>
      <dgm:spPr/>
      <dgm:t>
        <a:bodyPr/>
        <a:lstStyle/>
        <a:p>
          <a:r>
            <a:rPr lang="en-US"/>
            <a:t>Overall Approach</a:t>
          </a:r>
        </a:p>
      </dgm:t>
    </dgm:pt>
    <dgm:pt modelId="{C10F6040-74D4-4530-B016-DF118F3043E6}" type="parTrans" cxnId="{516AA9D2-FD17-4D62-A54C-36CF844AB501}">
      <dgm:prSet/>
      <dgm:spPr/>
      <dgm:t>
        <a:bodyPr/>
        <a:lstStyle/>
        <a:p>
          <a:endParaRPr lang="en-US"/>
        </a:p>
      </dgm:t>
    </dgm:pt>
    <dgm:pt modelId="{D05271D6-C74E-45FD-AC85-699B6F9EB73B}" type="sibTrans" cxnId="{516AA9D2-FD17-4D62-A54C-36CF844AB501}">
      <dgm:prSet/>
      <dgm:spPr/>
      <dgm:t>
        <a:bodyPr/>
        <a:lstStyle/>
        <a:p>
          <a:endParaRPr lang="en-US"/>
        </a:p>
      </dgm:t>
    </dgm:pt>
    <dgm:pt modelId="{A4416490-2DFA-44A7-8794-C9E4DEB17B5F}">
      <dgm:prSet/>
      <dgm:spPr/>
      <dgm:t>
        <a:bodyPr/>
        <a:lstStyle/>
        <a:p>
          <a:r>
            <a:rPr lang="en-US"/>
            <a:t>Project Goal</a:t>
          </a:r>
        </a:p>
      </dgm:t>
    </dgm:pt>
    <dgm:pt modelId="{FF2AFE81-19E2-40E6-898A-73218415C3DB}" type="parTrans" cxnId="{66AEE0AC-F85A-4166-B923-546A57AED4D8}">
      <dgm:prSet/>
      <dgm:spPr/>
      <dgm:t>
        <a:bodyPr/>
        <a:lstStyle/>
        <a:p>
          <a:endParaRPr lang="en-US"/>
        </a:p>
      </dgm:t>
    </dgm:pt>
    <dgm:pt modelId="{0AEA80A2-767F-4157-B727-93037E5C538B}" type="sibTrans" cxnId="{66AEE0AC-F85A-4166-B923-546A57AED4D8}">
      <dgm:prSet/>
      <dgm:spPr/>
      <dgm:t>
        <a:bodyPr/>
        <a:lstStyle/>
        <a:p>
          <a:endParaRPr lang="en-US"/>
        </a:p>
      </dgm:t>
    </dgm:pt>
    <dgm:pt modelId="{A3859D71-2582-4855-A602-FDAE01D3E765}">
      <dgm:prSet/>
      <dgm:spPr/>
      <dgm:t>
        <a:bodyPr/>
        <a:lstStyle/>
        <a:p>
          <a:r>
            <a:rPr lang="en-US"/>
            <a:t>Problem Solving Process</a:t>
          </a:r>
        </a:p>
      </dgm:t>
    </dgm:pt>
    <dgm:pt modelId="{574D8615-9586-42B2-BE9B-5984310030BB}" type="parTrans" cxnId="{58F3897F-5311-4153-A6BC-02A2080BEF52}">
      <dgm:prSet/>
      <dgm:spPr/>
      <dgm:t>
        <a:bodyPr/>
        <a:lstStyle/>
        <a:p>
          <a:endParaRPr lang="en-US"/>
        </a:p>
      </dgm:t>
    </dgm:pt>
    <dgm:pt modelId="{4BB254CF-0E56-4CCF-986F-967E6083D82A}" type="sibTrans" cxnId="{58F3897F-5311-4153-A6BC-02A2080BEF52}">
      <dgm:prSet/>
      <dgm:spPr/>
      <dgm:t>
        <a:bodyPr/>
        <a:lstStyle/>
        <a:p>
          <a:endParaRPr lang="en-US"/>
        </a:p>
      </dgm:t>
    </dgm:pt>
    <dgm:pt modelId="{CB9AB32C-72DE-4888-A159-3B67D908FDB6}">
      <dgm:prSet/>
      <dgm:spPr/>
      <dgm:t>
        <a:bodyPr/>
        <a:lstStyle/>
        <a:p>
          <a:r>
            <a:rPr lang="en-US"/>
            <a:t>Solutions </a:t>
          </a:r>
        </a:p>
      </dgm:t>
    </dgm:pt>
    <dgm:pt modelId="{78396980-3A3D-44A0-B090-4931BB18063D}" type="parTrans" cxnId="{5199E940-35D2-4F05-A8E7-8C395343457C}">
      <dgm:prSet/>
      <dgm:spPr/>
      <dgm:t>
        <a:bodyPr/>
        <a:lstStyle/>
        <a:p>
          <a:endParaRPr lang="en-US"/>
        </a:p>
      </dgm:t>
    </dgm:pt>
    <dgm:pt modelId="{700E7C31-2B3D-485B-A691-622976CF68F4}" type="sibTrans" cxnId="{5199E940-35D2-4F05-A8E7-8C395343457C}">
      <dgm:prSet/>
      <dgm:spPr/>
      <dgm:t>
        <a:bodyPr/>
        <a:lstStyle/>
        <a:p>
          <a:endParaRPr lang="en-US"/>
        </a:p>
      </dgm:t>
    </dgm:pt>
    <dgm:pt modelId="{D71199D8-0339-43F3-B2D7-0726AA42857D}">
      <dgm:prSet/>
      <dgm:spPr/>
      <dgm:t>
        <a:bodyPr/>
        <a:lstStyle/>
        <a:p>
          <a:pPr rtl="0"/>
          <a:r>
            <a:rPr lang="en-US"/>
            <a:t>Prototype </a:t>
          </a:r>
          <a:r>
            <a:rPr lang="en-US">
              <a:latin typeface="Calibri Light" panose="020F0302020204030204"/>
            </a:rPr>
            <a:t>and Product Development</a:t>
          </a:r>
          <a:endParaRPr lang="en-US"/>
        </a:p>
      </dgm:t>
    </dgm:pt>
    <dgm:pt modelId="{3B4767E7-5C4D-4599-AF1A-E1DAEAE7D929}" type="parTrans" cxnId="{026F28F7-1610-4A45-8834-C41BF0E78E4F}">
      <dgm:prSet/>
      <dgm:spPr/>
      <dgm:t>
        <a:bodyPr/>
        <a:lstStyle/>
        <a:p>
          <a:endParaRPr lang="en-US"/>
        </a:p>
      </dgm:t>
    </dgm:pt>
    <dgm:pt modelId="{16E1E95E-D42B-4991-9AC5-493CDAC3281A}" type="sibTrans" cxnId="{026F28F7-1610-4A45-8834-C41BF0E78E4F}">
      <dgm:prSet/>
      <dgm:spPr/>
      <dgm:t>
        <a:bodyPr/>
        <a:lstStyle/>
        <a:p>
          <a:endParaRPr lang="en-US"/>
        </a:p>
      </dgm:t>
    </dgm:pt>
    <dgm:pt modelId="{FA70B891-257D-4F5C-98F6-8C8F3A8A1D87}">
      <dgm:prSet phldr="0" custT="1"/>
      <dgm:spPr/>
      <dgm:t>
        <a:bodyPr/>
        <a:lstStyle/>
        <a:p>
          <a:r>
            <a:rPr lang="en-US" sz="17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Implementation</a:t>
          </a:r>
          <a:r>
            <a:rPr lang="en-US" sz="1700" b="1" kern="1200">
              <a:latin typeface="Calibri Light" panose="020F0302020204030204"/>
            </a:rPr>
            <a:t> </a:t>
          </a:r>
          <a:r>
            <a:rPr lang="en-US" sz="17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Plan</a:t>
          </a:r>
        </a:p>
      </dgm:t>
    </dgm:pt>
    <dgm:pt modelId="{3FA9ED94-F4FF-4520-92D1-E8142CA2D524}" type="parTrans" cxnId="{5F807BD3-338B-437F-BE86-4E6B41C4ABD2}">
      <dgm:prSet/>
      <dgm:spPr/>
      <dgm:t>
        <a:bodyPr/>
        <a:lstStyle/>
        <a:p>
          <a:endParaRPr lang="en-US"/>
        </a:p>
      </dgm:t>
    </dgm:pt>
    <dgm:pt modelId="{CA92D7E8-A2F6-4E1E-A3D2-BBCD261E3DB3}" type="sibTrans" cxnId="{5F807BD3-338B-437F-BE86-4E6B41C4ABD2}">
      <dgm:prSet/>
      <dgm:spPr/>
      <dgm:t>
        <a:bodyPr/>
        <a:lstStyle/>
        <a:p>
          <a:endParaRPr lang="en-US"/>
        </a:p>
      </dgm:t>
    </dgm:pt>
    <dgm:pt modelId="{2EDD1243-5135-428A-A686-5AF47F0763CC}" type="pres">
      <dgm:prSet presAssocID="{CFB96116-9379-4AFF-816C-A8912946BA1E}" presName="Name0" presStyleCnt="0">
        <dgm:presLayoutVars>
          <dgm:dir/>
          <dgm:animLvl val="lvl"/>
          <dgm:resizeHandles val="exact"/>
        </dgm:presLayoutVars>
      </dgm:prSet>
      <dgm:spPr/>
    </dgm:pt>
    <dgm:pt modelId="{249223C9-C4AA-4FD4-82E8-D5E25A5D8596}" type="pres">
      <dgm:prSet presAssocID="{FA70B891-257D-4F5C-98F6-8C8F3A8A1D87}" presName="boxAndChildren" presStyleCnt="0"/>
      <dgm:spPr/>
    </dgm:pt>
    <dgm:pt modelId="{5639F7E7-F35A-4341-85AC-3288166B3473}" type="pres">
      <dgm:prSet presAssocID="{FA70B891-257D-4F5C-98F6-8C8F3A8A1D87}" presName="parentTextBox" presStyleLbl="node1" presStyleIdx="0" presStyleCnt="6" custLinFactNeighborX="-37" custLinFactNeighborY="-3562"/>
      <dgm:spPr/>
    </dgm:pt>
    <dgm:pt modelId="{B93178E8-9AA6-46BA-81CD-235CBB2E36E9}" type="pres">
      <dgm:prSet presAssocID="{16E1E95E-D42B-4991-9AC5-493CDAC3281A}" presName="sp" presStyleCnt="0"/>
      <dgm:spPr/>
    </dgm:pt>
    <dgm:pt modelId="{3988E4B0-D9BA-409F-9B02-E00D46AD214C}" type="pres">
      <dgm:prSet presAssocID="{D71199D8-0339-43F3-B2D7-0726AA42857D}" presName="arrowAndChildren" presStyleCnt="0"/>
      <dgm:spPr/>
    </dgm:pt>
    <dgm:pt modelId="{8E4F22CF-66C9-4989-AF79-2375A3D06140}" type="pres">
      <dgm:prSet presAssocID="{D71199D8-0339-43F3-B2D7-0726AA42857D}" presName="parentTextArrow" presStyleLbl="node1" presStyleIdx="1" presStyleCnt="6"/>
      <dgm:spPr/>
    </dgm:pt>
    <dgm:pt modelId="{6A2429B5-CC62-4019-A1E7-32B6898D29F8}" type="pres">
      <dgm:prSet presAssocID="{700E7C31-2B3D-485B-A691-622976CF68F4}" presName="sp" presStyleCnt="0"/>
      <dgm:spPr/>
    </dgm:pt>
    <dgm:pt modelId="{1D5008B7-2F53-405E-9410-3E2D62FDC261}" type="pres">
      <dgm:prSet presAssocID="{CB9AB32C-72DE-4888-A159-3B67D908FDB6}" presName="arrowAndChildren" presStyleCnt="0"/>
      <dgm:spPr/>
    </dgm:pt>
    <dgm:pt modelId="{DE08E623-D84C-417F-BA62-785404DB1AD6}" type="pres">
      <dgm:prSet presAssocID="{CB9AB32C-72DE-4888-A159-3B67D908FDB6}" presName="parentTextArrow" presStyleLbl="node1" presStyleIdx="2" presStyleCnt="6"/>
      <dgm:spPr/>
    </dgm:pt>
    <dgm:pt modelId="{A21806F2-2F3A-4DF7-95E3-102FAA0F0C18}" type="pres">
      <dgm:prSet presAssocID="{4BB254CF-0E56-4CCF-986F-967E6083D82A}" presName="sp" presStyleCnt="0"/>
      <dgm:spPr/>
    </dgm:pt>
    <dgm:pt modelId="{7210794D-00C5-460C-8B65-3FB5BCD8A803}" type="pres">
      <dgm:prSet presAssocID="{A3859D71-2582-4855-A602-FDAE01D3E765}" presName="arrowAndChildren" presStyleCnt="0"/>
      <dgm:spPr/>
    </dgm:pt>
    <dgm:pt modelId="{47717D50-E21C-471F-97F4-3C5C5ED45C3E}" type="pres">
      <dgm:prSet presAssocID="{A3859D71-2582-4855-A602-FDAE01D3E765}" presName="parentTextArrow" presStyleLbl="node1" presStyleIdx="3" presStyleCnt="6"/>
      <dgm:spPr/>
    </dgm:pt>
    <dgm:pt modelId="{0023D507-1F84-42DB-814D-D6591E454BB6}" type="pres">
      <dgm:prSet presAssocID="{0AEA80A2-767F-4157-B727-93037E5C538B}" presName="sp" presStyleCnt="0"/>
      <dgm:spPr/>
    </dgm:pt>
    <dgm:pt modelId="{1317A03A-D852-42FD-B243-BCA2F73D4029}" type="pres">
      <dgm:prSet presAssocID="{A4416490-2DFA-44A7-8794-C9E4DEB17B5F}" presName="arrowAndChildren" presStyleCnt="0"/>
      <dgm:spPr/>
    </dgm:pt>
    <dgm:pt modelId="{C7156D2A-8B50-46D6-B5D7-28A3FDF4D0D1}" type="pres">
      <dgm:prSet presAssocID="{A4416490-2DFA-44A7-8794-C9E4DEB17B5F}" presName="parentTextArrow" presStyleLbl="node1" presStyleIdx="4" presStyleCnt="6"/>
      <dgm:spPr/>
    </dgm:pt>
    <dgm:pt modelId="{D768944E-4276-43F6-8369-ECBD82EFB667}" type="pres">
      <dgm:prSet presAssocID="{D05271D6-C74E-45FD-AC85-699B6F9EB73B}" presName="sp" presStyleCnt="0"/>
      <dgm:spPr/>
    </dgm:pt>
    <dgm:pt modelId="{6427EB46-C3FE-4948-A3C6-0412252D5EC7}" type="pres">
      <dgm:prSet presAssocID="{F88DA0E4-838D-4081-B3C1-83847D9EA3F5}" presName="arrowAndChildren" presStyleCnt="0"/>
      <dgm:spPr/>
    </dgm:pt>
    <dgm:pt modelId="{BF3E2F5E-E0C3-46A9-95F6-B9AFBC847D32}" type="pres">
      <dgm:prSet presAssocID="{F88DA0E4-838D-4081-B3C1-83847D9EA3F5}" presName="parentTextArrow" presStyleLbl="node1" presStyleIdx="5" presStyleCnt="6"/>
      <dgm:spPr/>
    </dgm:pt>
  </dgm:ptLst>
  <dgm:cxnLst>
    <dgm:cxn modelId="{2B15D603-EB9F-4286-986B-75FDFAA17A1D}" type="presOf" srcId="{F88DA0E4-838D-4081-B3C1-83847D9EA3F5}" destId="{BF3E2F5E-E0C3-46A9-95F6-B9AFBC847D32}" srcOrd="0" destOrd="0" presId="urn:microsoft.com/office/officeart/2005/8/layout/process4"/>
    <dgm:cxn modelId="{A6081209-BE52-4EA8-8C88-D044E72D19B1}" type="presOf" srcId="{D71199D8-0339-43F3-B2D7-0726AA42857D}" destId="{8E4F22CF-66C9-4989-AF79-2375A3D06140}" srcOrd="0" destOrd="0" presId="urn:microsoft.com/office/officeart/2005/8/layout/process4"/>
    <dgm:cxn modelId="{ACC60C31-1104-4310-85E8-FA3C73ED47C1}" type="presOf" srcId="{A4416490-2DFA-44A7-8794-C9E4DEB17B5F}" destId="{C7156D2A-8B50-46D6-B5D7-28A3FDF4D0D1}" srcOrd="0" destOrd="0" presId="urn:microsoft.com/office/officeart/2005/8/layout/process4"/>
    <dgm:cxn modelId="{5199E940-35D2-4F05-A8E7-8C395343457C}" srcId="{CFB96116-9379-4AFF-816C-A8912946BA1E}" destId="{CB9AB32C-72DE-4888-A159-3B67D908FDB6}" srcOrd="3" destOrd="0" parTransId="{78396980-3A3D-44A0-B090-4931BB18063D}" sibTransId="{700E7C31-2B3D-485B-A691-622976CF68F4}"/>
    <dgm:cxn modelId="{10675B65-F06E-4FC3-B70E-6C4E0C0BA7E8}" type="presOf" srcId="{A3859D71-2582-4855-A602-FDAE01D3E765}" destId="{47717D50-E21C-471F-97F4-3C5C5ED45C3E}" srcOrd="0" destOrd="0" presId="urn:microsoft.com/office/officeart/2005/8/layout/process4"/>
    <dgm:cxn modelId="{58F3897F-5311-4153-A6BC-02A2080BEF52}" srcId="{CFB96116-9379-4AFF-816C-A8912946BA1E}" destId="{A3859D71-2582-4855-A602-FDAE01D3E765}" srcOrd="2" destOrd="0" parTransId="{574D8615-9586-42B2-BE9B-5984310030BB}" sibTransId="{4BB254CF-0E56-4CCF-986F-967E6083D82A}"/>
    <dgm:cxn modelId="{9DDCC19F-253F-4976-8E44-99D18C49E8E8}" type="presOf" srcId="{CB9AB32C-72DE-4888-A159-3B67D908FDB6}" destId="{DE08E623-D84C-417F-BA62-785404DB1AD6}" srcOrd="0" destOrd="0" presId="urn:microsoft.com/office/officeart/2005/8/layout/process4"/>
    <dgm:cxn modelId="{66AEE0AC-F85A-4166-B923-546A57AED4D8}" srcId="{CFB96116-9379-4AFF-816C-A8912946BA1E}" destId="{A4416490-2DFA-44A7-8794-C9E4DEB17B5F}" srcOrd="1" destOrd="0" parTransId="{FF2AFE81-19E2-40E6-898A-73218415C3DB}" sibTransId="{0AEA80A2-767F-4157-B727-93037E5C538B}"/>
    <dgm:cxn modelId="{516AA9D2-FD17-4D62-A54C-36CF844AB501}" srcId="{CFB96116-9379-4AFF-816C-A8912946BA1E}" destId="{F88DA0E4-838D-4081-B3C1-83847D9EA3F5}" srcOrd="0" destOrd="0" parTransId="{C10F6040-74D4-4530-B016-DF118F3043E6}" sibTransId="{D05271D6-C74E-45FD-AC85-699B6F9EB73B}"/>
    <dgm:cxn modelId="{5F807BD3-338B-437F-BE86-4E6B41C4ABD2}" srcId="{CFB96116-9379-4AFF-816C-A8912946BA1E}" destId="{FA70B891-257D-4F5C-98F6-8C8F3A8A1D87}" srcOrd="5" destOrd="0" parTransId="{3FA9ED94-F4FF-4520-92D1-E8142CA2D524}" sibTransId="{CA92D7E8-A2F6-4E1E-A3D2-BBCD261E3DB3}"/>
    <dgm:cxn modelId="{9A5B3BEF-9059-4B77-BAB2-799ED2D65617}" type="presOf" srcId="{CFB96116-9379-4AFF-816C-A8912946BA1E}" destId="{2EDD1243-5135-428A-A686-5AF47F0763CC}" srcOrd="0" destOrd="0" presId="urn:microsoft.com/office/officeart/2005/8/layout/process4"/>
    <dgm:cxn modelId="{48C90AF5-4255-45BA-8FE3-B3030EF384D0}" type="presOf" srcId="{FA70B891-257D-4F5C-98F6-8C8F3A8A1D87}" destId="{5639F7E7-F35A-4341-85AC-3288166B3473}" srcOrd="0" destOrd="0" presId="urn:microsoft.com/office/officeart/2005/8/layout/process4"/>
    <dgm:cxn modelId="{026F28F7-1610-4A45-8834-C41BF0E78E4F}" srcId="{CFB96116-9379-4AFF-816C-A8912946BA1E}" destId="{D71199D8-0339-43F3-B2D7-0726AA42857D}" srcOrd="4" destOrd="0" parTransId="{3B4767E7-5C4D-4599-AF1A-E1DAEAE7D929}" sibTransId="{16E1E95E-D42B-4991-9AC5-493CDAC3281A}"/>
    <dgm:cxn modelId="{091C7651-66FD-4B81-AE44-ABDC9A8F8CF2}" type="presParOf" srcId="{2EDD1243-5135-428A-A686-5AF47F0763CC}" destId="{249223C9-C4AA-4FD4-82E8-D5E25A5D8596}" srcOrd="0" destOrd="0" presId="urn:microsoft.com/office/officeart/2005/8/layout/process4"/>
    <dgm:cxn modelId="{236F0600-DFF3-4187-8ED8-B543E6AC8026}" type="presParOf" srcId="{249223C9-C4AA-4FD4-82E8-D5E25A5D8596}" destId="{5639F7E7-F35A-4341-85AC-3288166B3473}" srcOrd="0" destOrd="0" presId="urn:microsoft.com/office/officeart/2005/8/layout/process4"/>
    <dgm:cxn modelId="{DC0C9444-E514-49F8-9E41-5F2820E472A5}" type="presParOf" srcId="{2EDD1243-5135-428A-A686-5AF47F0763CC}" destId="{B93178E8-9AA6-46BA-81CD-235CBB2E36E9}" srcOrd="1" destOrd="0" presId="urn:microsoft.com/office/officeart/2005/8/layout/process4"/>
    <dgm:cxn modelId="{06B7ECAE-B920-4478-846B-84662D37FBA1}" type="presParOf" srcId="{2EDD1243-5135-428A-A686-5AF47F0763CC}" destId="{3988E4B0-D9BA-409F-9B02-E00D46AD214C}" srcOrd="2" destOrd="0" presId="urn:microsoft.com/office/officeart/2005/8/layout/process4"/>
    <dgm:cxn modelId="{EA5C5481-DB92-43DC-94F6-0F1D2BD4A172}" type="presParOf" srcId="{3988E4B0-D9BA-409F-9B02-E00D46AD214C}" destId="{8E4F22CF-66C9-4989-AF79-2375A3D06140}" srcOrd="0" destOrd="0" presId="urn:microsoft.com/office/officeart/2005/8/layout/process4"/>
    <dgm:cxn modelId="{67CC93BB-2A03-45C3-9460-78D9ABDD7627}" type="presParOf" srcId="{2EDD1243-5135-428A-A686-5AF47F0763CC}" destId="{6A2429B5-CC62-4019-A1E7-32B6898D29F8}" srcOrd="3" destOrd="0" presId="urn:microsoft.com/office/officeart/2005/8/layout/process4"/>
    <dgm:cxn modelId="{8FB91A4F-6A42-4779-B6C8-8ED11AF4D107}" type="presParOf" srcId="{2EDD1243-5135-428A-A686-5AF47F0763CC}" destId="{1D5008B7-2F53-405E-9410-3E2D62FDC261}" srcOrd="4" destOrd="0" presId="urn:microsoft.com/office/officeart/2005/8/layout/process4"/>
    <dgm:cxn modelId="{4DC0107D-E245-4532-ADB4-6D4D05515D17}" type="presParOf" srcId="{1D5008B7-2F53-405E-9410-3E2D62FDC261}" destId="{DE08E623-D84C-417F-BA62-785404DB1AD6}" srcOrd="0" destOrd="0" presId="urn:microsoft.com/office/officeart/2005/8/layout/process4"/>
    <dgm:cxn modelId="{629EA1A5-2DF0-4F5B-8C47-8DE17DAB44D5}" type="presParOf" srcId="{2EDD1243-5135-428A-A686-5AF47F0763CC}" destId="{A21806F2-2F3A-4DF7-95E3-102FAA0F0C18}" srcOrd="5" destOrd="0" presId="urn:microsoft.com/office/officeart/2005/8/layout/process4"/>
    <dgm:cxn modelId="{62BF93D0-0E9F-4775-BCA4-D9C16FF0AA36}" type="presParOf" srcId="{2EDD1243-5135-428A-A686-5AF47F0763CC}" destId="{7210794D-00C5-460C-8B65-3FB5BCD8A803}" srcOrd="6" destOrd="0" presId="urn:microsoft.com/office/officeart/2005/8/layout/process4"/>
    <dgm:cxn modelId="{5B29CCC5-3BA5-4186-9FC0-FC0A2C85A198}" type="presParOf" srcId="{7210794D-00C5-460C-8B65-3FB5BCD8A803}" destId="{47717D50-E21C-471F-97F4-3C5C5ED45C3E}" srcOrd="0" destOrd="0" presId="urn:microsoft.com/office/officeart/2005/8/layout/process4"/>
    <dgm:cxn modelId="{E74599C6-2EC3-491C-902D-2451E9BAC6A0}" type="presParOf" srcId="{2EDD1243-5135-428A-A686-5AF47F0763CC}" destId="{0023D507-1F84-42DB-814D-D6591E454BB6}" srcOrd="7" destOrd="0" presId="urn:microsoft.com/office/officeart/2005/8/layout/process4"/>
    <dgm:cxn modelId="{B5A12F70-6AB4-4239-B9A6-58B03267AB12}" type="presParOf" srcId="{2EDD1243-5135-428A-A686-5AF47F0763CC}" destId="{1317A03A-D852-42FD-B243-BCA2F73D4029}" srcOrd="8" destOrd="0" presId="urn:microsoft.com/office/officeart/2005/8/layout/process4"/>
    <dgm:cxn modelId="{2D5EBBAD-E79E-4761-AB97-18378FFC8772}" type="presParOf" srcId="{1317A03A-D852-42FD-B243-BCA2F73D4029}" destId="{C7156D2A-8B50-46D6-B5D7-28A3FDF4D0D1}" srcOrd="0" destOrd="0" presId="urn:microsoft.com/office/officeart/2005/8/layout/process4"/>
    <dgm:cxn modelId="{E6E2CBE2-5697-49FF-B045-A580A849AD2F}" type="presParOf" srcId="{2EDD1243-5135-428A-A686-5AF47F0763CC}" destId="{D768944E-4276-43F6-8369-ECBD82EFB667}" srcOrd="9" destOrd="0" presId="urn:microsoft.com/office/officeart/2005/8/layout/process4"/>
    <dgm:cxn modelId="{45676213-EE86-4E26-8EBD-7948125C10BD}" type="presParOf" srcId="{2EDD1243-5135-428A-A686-5AF47F0763CC}" destId="{6427EB46-C3FE-4948-A3C6-0412252D5EC7}" srcOrd="10" destOrd="0" presId="urn:microsoft.com/office/officeart/2005/8/layout/process4"/>
    <dgm:cxn modelId="{5ACA4C59-834D-4318-8832-EBCCB7FA68B5}" type="presParOf" srcId="{6427EB46-C3FE-4948-A3C6-0412252D5EC7}" destId="{BF3E2F5E-E0C3-46A9-95F6-B9AFBC847D3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225E56-E1D1-4DE8-B3B2-CF7C9263055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F38CDE-C3B1-4607-860D-207BE8304F7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Project Goal</a:t>
          </a:r>
          <a:endParaRPr lang="en-US"/>
        </a:p>
      </dgm:t>
    </dgm:pt>
    <dgm:pt modelId="{FF40148F-BA7D-4FCE-9D5F-C47AD1D60A93}" type="parTrans" cxnId="{B5FD994D-E559-4D05-B735-95C8F746D86F}">
      <dgm:prSet/>
      <dgm:spPr/>
      <dgm:t>
        <a:bodyPr/>
        <a:lstStyle/>
        <a:p>
          <a:endParaRPr lang="en-US"/>
        </a:p>
      </dgm:t>
    </dgm:pt>
    <dgm:pt modelId="{94AFC161-76B4-4D04-85F7-F4C00386B6E3}" type="sibTrans" cxnId="{B5FD994D-E559-4D05-B735-95C8F746D86F}">
      <dgm:prSet/>
      <dgm:spPr/>
      <dgm:t>
        <a:bodyPr/>
        <a:lstStyle/>
        <a:p>
          <a:endParaRPr lang="en-US"/>
        </a:p>
      </dgm:t>
    </dgm:pt>
    <dgm:pt modelId="{C8392C0D-9C04-41B3-97FA-9143563AFB31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Overall, the approach starts with the project aim to guide the rest of the process</a:t>
          </a:r>
          <a:endParaRPr lang="en-US"/>
        </a:p>
      </dgm:t>
    </dgm:pt>
    <dgm:pt modelId="{3E7567D2-8D2C-4B50-A1C3-38024F1B8945}" type="parTrans" cxnId="{646B1D05-D90E-45F0-A4FD-CA8A2E2786F1}">
      <dgm:prSet/>
      <dgm:spPr/>
      <dgm:t>
        <a:bodyPr/>
        <a:lstStyle/>
        <a:p>
          <a:endParaRPr lang="en-US"/>
        </a:p>
      </dgm:t>
    </dgm:pt>
    <dgm:pt modelId="{39CA5E4C-D979-4EE5-842E-DCE026E71F2E}" type="sibTrans" cxnId="{646B1D05-D90E-45F0-A4FD-CA8A2E2786F1}">
      <dgm:prSet/>
      <dgm:spPr/>
      <dgm:t>
        <a:bodyPr/>
        <a:lstStyle/>
        <a:p>
          <a:endParaRPr lang="en-US"/>
        </a:p>
      </dgm:t>
    </dgm:pt>
    <dgm:pt modelId="{0BF8BF79-A49A-4B6B-9FD1-846CC1DEC23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Problem Solving Process</a:t>
          </a:r>
          <a:endParaRPr lang="en-US"/>
        </a:p>
      </dgm:t>
    </dgm:pt>
    <dgm:pt modelId="{87CFEB20-6793-4EDB-971C-E46EF3762094}" type="parTrans" cxnId="{43095A19-DF1D-46D6-ACEA-9269A9EDA3A7}">
      <dgm:prSet/>
      <dgm:spPr/>
      <dgm:t>
        <a:bodyPr/>
        <a:lstStyle/>
        <a:p>
          <a:endParaRPr lang="en-US"/>
        </a:p>
      </dgm:t>
    </dgm:pt>
    <dgm:pt modelId="{4CFB9DE4-3376-4D84-ACB8-F6B464FEEBAB}" type="sibTrans" cxnId="{43095A19-DF1D-46D6-ACEA-9269A9EDA3A7}">
      <dgm:prSet/>
      <dgm:spPr/>
      <dgm:t>
        <a:bodyPr/>
        <a:lstStyle/>
        <a:p>
          <a:endParaRPr lang="en-US"/>
        </a:p>
      </dgm:t>
    </dgm:pt>
    <dgm:pt modelId="{8CE7E1B1-0C51-4278-84DE-D3FA1A9CFC2C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To achieve the project goal, we used resources to mitigate the issues described in the next slides</a:t>
          </a:r>
          <a:endParaRPr lang="en-US"/>
        </a:p>
      </dgm:t>
    </dgm:pt>
    <dgm:pt modelId="{FB2413BC-AC72-45E6-8045-958852BC75B2}" type="parTrans" cxnId="{80E6C26A-7871-4D17-9A7F-1FFCFDF05B68}">
      <dgm:prSet/>
      <dgm:spPr/>
      <dgm:t>
        <a:bodyPr/>
        <a:lstStyle/>
        <a:p>
          <a:endParaRPr lang="en-US"/>
        </a:p>
      </dgm:t>
    </dgm:pt>
    <dgm:pt modelId="{13F76DBC-6BBA-4833-AA82-485709F6E62A}" type="sibTrans" cxnId="{80E6C26A-7871-4D17-9A7F-1FFCFDF05B68}">
      <dgm:prSet/>
      <dgm:spPr/>
      <dgm:t>
        <a:bodyPr/>
        <a:lstStyle/>
        <a:p>
          <a:endParaRPr lang="en-US"/>
        </a:p>
      </dgm:t>
    </dgm:pt>
    <dgm:pt modelId="{7953D7DB-F946-4C93-8551-7BB9315DD07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Prospective Solutions</a:t>
          </a:r>
        </a:p>
      </dgm:t>
    </dgm:pt>
    <dgm:pt modelId="{53820E50-F7A8-4C3F-B63D-FA3B2208D759}" type="parTrans" cxnId="{8C26F942-4664-451B-88A8-79ADDBF1B232}">
      <dgm:prSet/>
      <dgm:spPr/>
      <dgm:t>
        <a:bodyPr/>
        <a:lstStyle/>
        <a:p>
          <a:endParaRPr lang="en-US"/>
        </a:p>
      </dgm:t>
    </dgm:pt>
    <dgm:pt modelId="{EEF8FC90-0B67-4FD8-AAE3-88011DFD013A}" type="sibTrans" cxnId="{8C26F942-4664-451B-88A8-79ADDBF1B232}">
      <dgm:prSet/>
      <dgm:spPr/>
      <dgm:t>
        <a:bodyPr/>
        <a:lstStyle/>
        <a:p>
          <a:endParaRPr lang="en-US"/>
        </a:p>
      </dgm:t>
    </dgm:pt>
    <dgm:pt modelId="{EDF14453-D935-450D-84F6-44FEB7C59535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Selected Solution</a:t>
          </a:r>
        </a:p>
      </dgm:t>
    </dgm:pt>
    <dgm:pt modelId="{4F839550-7C39-4BD3-B331-E1ACBEC99053}" type="parTrans" cxnId="{044F551C-C25F-4451-845C-595AEEF9E652}">
      <dgm:prSet/>
      <dgm:spPr/>
      <dgm:t>
        <a:bodyPr/>
        <a:lstStyle/>
        <a:p>
          <a:endParaRPr lang="en-US"/>
        </a:p>
      </dgm:t>
    </dgm:pt>
    <dgm:pt modelId="{00FB9E36-8D21-4DD5-8B2D-AAC2932AB5A8}" type="sibTrans" cxnId="{044F551C-C25F-4451-845C-595AEEF9E652}">
      <dgm:prSet/>
      <dgm:spPr/>
      <dgm:t>
        <a:bodyPr/>
        <a:lstStyle/>
        <a:p>
          <a:endParaRPr lang="en-US"/>
        </a:p>
      </dgm:t>
    </dgm:pt>
    <dgm:pt modelId="{37A514D5-BBAC-46CF-9F06-A17298C7E4D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Prototype Development</a:t>
          </a:r>
        </a:p>
      </dgm:t>
    </dgm:pt>
    <dgm:pt modelId="{D3F05A7A-4F9C-40D1-8D43-E619EB9F8D6B}" type="parTrans" cxnId="{B918D6F1-DB4B-4152-87AF-934FC1667D08}">
      <dgm:prSet/>
      <dgm:spPr/>
      <dgm:t>
        <a:bodyPr/>
        <a:lstStyle/>
        <a:p>
          <a:endParaRPr lang="en-US"/>
        </a:p>
      </dgm:t>
    </dgm:pt>
    <dgm:pt modelId="{7DA48340-A794-49DD-9D67-A4B5E7B4DB2D}" type="sibTrans" cxnId="{B918D6F1-DB4B-4152-87AF-934FC1667D08}">
      <dgm:prSet/>
      <dgm:spPr/>
      <dgm:t>
        <a:bodyPr/>
        <a:lstStyle/>
        <a:p>
          <a:endParaRPr lang="en-US"/>
        </a:p>
      </dgm:t>
    </dgm:pt>
    <dgm:pt modelId="{D4269167-803A-4A51-AD1B-0A099D03C1CE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Figma</a:t>
          </a:r>
          <a:endParaRPr lang="en-US"/>
        </a:p>
      </dgm:t>
    </dgm:pt>
    <dgm:pt modelId="{F19BB67C-4E46-41B9-8E40-D500EA999B76}" type="parTrans" cxnId="{E5D017C3-6DD6-4717-ABDD-2CFD0F7F61BF}">
      <dgm:prSet/>
      <dgm:spPr/>
      <dgm:t>
        <a:bodyPr/>
        <a:lstStyle/>
        <a:p>
          <a:endParaRPr lang="en-US"/>
        </a:p>
      </dgm:t>
    </dgm:pt>
    <dgm:pt modelId="{0171AC24-A452-4930-9C6B-C1FB09670543}" type="sibTrans" cxnId="{E5D017C3-6DD6-4717-ABDD-2CFD0F7F61BF}">
      <dgm:prSet/>
      <dgm:spPr/>
      <dgm:t>
        <a:bodyPr/>
        <a:lstStyle/>
        <a:p>
          <a:endParaRPr lang="en-US"/>
        </a:p>
      </dgm:t>
    </dgm:pt>
    <dgm:pt modelId="{6A006D97-BA0C-4F59-9F9B-0C289E278977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Canva</a:t>
          </a:r>
        </a:p>
      </dgm:t>
    </dgm:pt>
    <dgm:pt modelId="{56B09914-4FB8-467E-8242-D22593043055}" type="parTrans" cxnId="{E05C84B0-E465-49B9-B105-A52CBE2C9D5E}">
      <dgm:prSet/>
      <dgm:spPr/>
      <dgm:t>
        <a:bodyPr/>
        <a:lstStyle/>
        <a:p>
          <a:endParaRPr lang="en-US"/>
        </a:p>
      </dgm:t>
    </dgm:pt>
    <dgm:pt modelId="{97154B75-27CB-4C95-8271-ABBCCFCE0354}" type="sibTrans" cxnId="{E05C84B0-E465-49B9-B105-A52CBE2C9D5E}">
      <dgm:prSet/>
      <dgm:spPr/>
      <dgm:t>
        <a:bodyPr/>
        <a:lstStyle/>
        <a:p>
          <a:endParaRPr lang="en-US"/>
        </a:p>
      </dgm:t>
    </dgm:pt>
    <dgm:pt modelId="{9691A2E6-BCC9-4EEB-BF3C-19B3F8671CB0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App</a:t>
          </a:r>
        </a:p>
      </dgm:t>
    </dgm:pt>
    <dgm:pt modelId="{985C0295-8157-4BB2-8A82-2426A24343A7}" type="parTrans" cxnId="{F9495EB9-3BCD-4033-ABF9-F818FC165378}">
      <dgm:prSet/>
      <dgm:spPr/>
      <dgm:t>
        <a:bodyPr/>
        <a:lstStyle/>
        <a:p>
          <a:endParaRPr lang="en-US"/>
        </a:p>
      </dgm:t>
    </dgm:pt>
    <dgm:pt modelId="{139A240B-E014-4A8F-9CF7-926C70A98B52}" type="sibTrans" cxnId="{F9495EB9-3BCD-4033-ABF9-F818FC165378}">
      <dgm:prSet/>
      <dgm:spPr/>
      <dgm:t>
        <a:bodyPr/>
        <a:lstStyle/>
        <a:p>
          <a:endParaRPr lang="en-US"/>
        </a:p>
      </dgm:t>
    </dgm:pt>
    <dgm:pt modelId="{2EE9E3AA-E8A1-4379-A2AB-AAD7D715FA8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Our solutions needed to inculcate fitness as part of students' routine and make it fun</a:t>
          </a:r>
        </a:p>
      </dgm:t>
    </dgm:pt>
    <dgm:pt modelId="{B836CAF3-FF11-4757-9D1B-05BEC81A54E2}" type="parTrans" cxnId="{40431CEB-36B9-4753-93DA-455497DFC279}">
      <dgm:prSet/>
      <dgm:spPr/>
      <dgm:t>
        <a:bodyPr/>
        <a:lstStyle/>
        <a:p>
          <a:endParaRPr lang="en-US"/>
        </a:p>
      </dgm:t>
    </dgm:pt>
    <dgm:pt modelId="{0FDF2107-9292-42E0-AF60-ABA1F4337EF6}" type="sibTrans" cxnId="{40431CEB-36B9-4753-93DA-455497DFC279}">
      <dgm:prSet/>
      <dgm:spPr/>
      <dgm:t>
        <a:bodyPr/>
        <a:lstStyle/>
        <a:p>
          <a:endParaRPr lang="en-US"/>
        </a:p>
      </dgm:t>
    </dgm:pt>
    <dgm:pt modelId="{C24877A4-F863-4D7F-9DE6-800CA1FA249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Our final solution has all resources in one place for easy access </a:t>
          </a:r>
        </a:p>
      </dgm:t>
    </dgm:pt>
    <dgm:pt modelId="{F0FF0210-76CE-451C-8719-A529881EF561}" type="parTrans" cxnId="{3C1CC6EF-F15E-43FF-8EF5-65D01E89EC5A}">
      <dgm:prSet/>
      <dgm:spPr/>
      <dgm:t>
        <a:bodyPr/>
        <a:lstStyle/>
        <a:p>
          <a:endParaRPr lang="en-US"/>
        </a:p>
      </dgm:t>
    </dgm:pt>
    <dgm:pt modelId="{5F30C1F9-AD3A-4310-AF46-B6F51EC8CD4B}" type="sibTrans" cxnId="{3C1CC6EF-F15E-43FF-8EF5-65D01E89EC5A}">
      <dgm:prSet/>
      <dgm:spPr/>
      <dgm:t>
        <a:bodyPr/>
        <a:lstStyle/>
        <a:p>
          <a:endParaRPr lang="en-US"/>
        </a:p>
      </dgm:t>
    </dgm:pt>
    <dgm:pt modelId="{19A9F865-CA5A-4F15-918B-2DC4BC0C7BBC}" type="pres">
      <dgm:prSet presAssocID="{73225E56-E1D1-4DE8-B3B2-CF7C9263055C}" presName="Name0" presStyleCnt="0">
        <dgm:presLayoutVars>
          <dgm:dir/>
          <dgm:animLvl val="lvl"/>
          <dgm:resizeHandles val="exact"/>
        </dgm:presLayoutVars>
      </dgm:prSet>
      <dgm:spPr/>
    </dgm:pt>
    <dgm:pt modelId="{F6C606F8-9992-4502-A5AA-70276DA94706}" type="pres">
      <dgm:prSet presAssocID="{73225E56-E1D1-4DE8-B3B2-CF7C9263055C}" presName="tSp" presStyleCnt="0"/>
      <dgm:spPr/>
    </dgm:pt>
    <dgm:pt modelId="{2CAE9D3C-69B0-4F43-83E6-78975469953C}" type="pres">
      <dgm:prSet presAssocID="{73225E56-E1D1-4DE8-B3B2-CF7C9263055C}" presName="bSp" presStyleCnt="0"/>
      <dgm:spPr/>
    </dgm:pt>
    <dgm:pt modelId="{A9021BD4-1B1E-41EE-89FE-13F8E31CF9B6}" type="pres">
      <dgm:prSet presAssocID="{73225E56-E1D1-4DE8-B3B2-CF7C9263055C}" presName="process" presStyleCnt="0"/>
      <dgm:spPr/>
    </dgm:pt>
    <dgm:pt modelId="{08EDE4DD-4B24-4576-81BD-9DA890DEBFCF}" type="pres">
      <dgm:prSet presAssocID="{4AF38CDE-C3B1-4607-860D-207BE8304F74}" presName="composite1" presStyleCnt="0"/>
      <dgm:spPr/>
    </dgm:pt>
    <dgm:pt modelId="{B8428548-BBD4-4EC7-9D08-2D73A7FD06B6}" type="pres">
      <dgm:prSet presAssocID="{4AF38CDE-C3B1-4607-860D-207BE8304F74}" presName="dummyNode1" presStyleLbl="node1" presStyleIdx="0" presStyleCnt="5"/>
      <dgm:spPr/>
    </dgm:pt>
    <dgm:pt modelId="{4E3F8A6D-F26F-4E88-8A87-B5F1F4FFBABB}" type="pres">
      <dgm:prSet presAssocID="{4AF38CDE-C3B1-4607-860D-207BE8304F74}" presName="childNode1" presStyleLbl="bgAcc1" presStyleIdx="0" presStyleCnt="5">
        <dgm:presLayoutVars>
          <dgm:bulletEnabled val="1"/>
        </dgm:presLayoutVars>
      </dgm:prSet>
      <dgm:spPr/>
    </dgm:pt>
    <dgm:pt modelId="{6248E14D-2B8D-4B1D-8F3E-5A9CC3475178}" type="pres">
      <dgm:prSet presAssocID="{4AF38CDE-C3B1-4607-860D-207BE8304F74}" presName="childNode1tx" presStyleLbl="bgAcc1" presStyleIdx="0" presStyleCnt="5">
        <dgm:presLayoutVars>
          <dgm:bulletEnabled val="1"/>
        </dgm:presLayoutVars>
      </dgm:prSet>
      <dgm:spPr/>
    </dgm:pt>
    <dgm:pt modelId="{4F7788FE-D307-4CDD-B17E-C87EB03597A8}" type="pres">
      <dgm:prSet presAssocID="{4AF38CDE-C3B1-4607-860D-207BE8304F74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EA757377-C926-4671-AC0D-9128509BF93C}" type="pres">
      <dgm:prSet presAssocID="{4AF38CDE-C3B1-4607-860D-207BE8304F74}" presName="connSite1" presStyleCnt="0"/>
      <dgm:spPr/>
    </dgm:pt>
    <dgm:pt modelId="{B8FF5FDA-8150-4FC7-AA40-6C9FC716A0CF}" type="pres">
      <dgm:prSet presAssocID="{94AFC161-76B4-4D04-85F7-F4C00386B6E3}" presName="Name9" presStyleLbl="sibTrans2D1" presStyleIdx="0" presStyleCnt="4"/>
      <dgm:spPr/>
    </dgm:pt>
    <dgm:pt modelId="{D7C75F73-332A-4B5E-ACCD-8110C2C2BBE3}" type="pres">
      <dgm:prSet presAssocID="{0BF8BF79-A49A-4B6B-9FD1-846CC1DEC23D}" presName="composite2" presStyleCnt="0"/>
      <dgm:spPr/>
    </dgm:pt>
    <dgm:pt modelId="{2C9C90DF-94A3-4E71-BF81-581DF43CE411}" type="pres">
      <dgm:prSet presAssocID="{0BF8BF79-A49A-4B6B-9FD1-846CC1DEC23D}" presName="dummyNode2" presStyleLbl="node1" presStyleIdx="0" presStyleCnt="5"/>
      <dgm:spPr/>
    </dgm:pt>
    <dgm:pt modelId="{582A2B50-EF8F-479A-AE3E-746B7C760299}" type="pres">
      <dgm:prSet presAssocID="{0BF8BF79-A49A-4B6B-9FD1-846CC1DEC23D}" presName="childNode2" presStyleLbl="bgAcc1" presStyleIdx="1" presStyleCnt="5">
        <dgm:presLayoutVars>
          <dgm:bulletEnabled val="1"/>
        </dgm:presLayoutVars>
      </dgm:prSet>
      <dgm:spPr/>
    </dgm:pt>
    <dgm:pt modelId="{1BA52E9E-41A0-4706-8690-9ABC92A1D4E7}" type="pres">
      <dgm:prSet presAssocID="{0BF8BF79-A49A-4B6B-9FD1-846CC1DEC23D}" presName="childNode2tx" presStyleLbl="bgAcc1" presStyleIdx="1" presStyleCnt="5">
        <dgm:presLayoutVars>
          <dgm:bulletEnabled val="1"/>
        </dgm:presLayoutVars>
      </dgm:prSet>
      <dgm:spPr/>
    </dgm:pt>
    <dgm:pt modelId="{91978B29-FF93-4A96-BDB0-AEFDBE5379D5}" type="pres">
      <dgm:prSet presAssocID="{0BF8BF79-A49A-4B6B-9FD1-846CC1DEC23D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24F5ACEA-299F-4D6F-9A0F-67945EB5E9B7}" type="pres">
      <dgm:prSet presAssocID="{0BF8BF79-A49A-4B6B-9FD1-846CC1DEC23D}" presName="connSite2" presStyleCnt="0"/>
      <dgm:spPr/>
    </dgm:pt>
    <dgm:pt modelId="{D4B1110D-E142-42D0-9DB2-F3D38ABDD79D}" type="pres">
      <dgm:prSet presAssocID="{4CFB9DE4-3376-4D84-ACB8-F6B464FEEBAB}" presName="Name18" presStyleLbl="sibTrans2D1" presStyleIdx="1" presStyleCnt="4"/>
      <dgm:spPr/>
    </dgm:pt>
    <dgm:pt modelId="{8953B82C-4BBD-4FD5-8D8B-FBB39C2EA75F}" type="pres">
      <dgm:prSet presAssocID="{7953D7DB-F946-4C93-8551-7BB9315DD075}" presName="composite1" presStyleCnt="0"/>
      <dgm:spPr/>
    </dgm:pt>
    <dgm:pt modelId="{A48922C2-2D30-49A0-8754-7A520C26B83A}" type="pres">
      <dgm:prSet presAssocID="{7953D7DB-F946-4C93-8551-7BB9315DD075}" presName="dummyNode1" presStyleLbl="node1" presStyleIdx="1" presStyleCnt="5"/>
      <dgm:spPr/>
    </dgm:pt>
    <dgm:pt modelId="{20F39FE0-04CE-4DFD-8B86-31F145C6B6EC}" type="pres">
      <dgm:prSet presAssocID="{7953D7DB-F946-4C93-8551-7BB9315DD075}" presName="childNode1" presStyleLbl="bgAcc1" presStyleIdx="2" presStyleCnt="5">
        <dgm:presLayoutVars>
          <dgm:bulletEnabled val="1"/>
        </dgm:presLayoutVars>
      </dgm:prSet>
      <dgm:spPr/>
    </dgm:pt>
    <dgm:pt modelId="{2CDF72E6-19A5-4A13-9FE2-9F1829795660}" type="pres">
      <dgm:prSet presAssocID="{7953D7DB-F946-4C93-8551-7BB9315DD075}" presName="childNode1tx" presStyleLbl="bgAcc1" presStyleIdx="2" presStyleCnt="5">
        <dgm:presLayoutVars>
          <dgm:bulletEnabled val="1"/>
        </dgm:presLayoutVars>
      </dgm:prSet>
      <dgm:spPr/>
    </dgm:pt>
    <dgm:pt modelId="{56867737-15F8-4290-BAA4-44FD7A1F2EA3}" type="pres">
      <dgm:prSet presAssocID="{7953D7DB-F946-4C93-8551-7BB9315DD075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C7B2C2A9-8140-4F97-B677-AE6E4A4BAB7F}" type="pres">
      <dgm:prSet presAssocID="{7953D7DB-F946-4C93-8551-7BB9315DD075}" presName="connSite1" presStyleCnt="0"/>
      <dgm:spPr/>
    </dgm:pt>
    <dgm:pt modelId="{846B268C-0D62-4F14-AF83-2CCA10BADD15}" type="pres">
      <dgm:prSet presAssocID="{EEF8FC90-0B67-4FD8-AAE3-88011DFD013A}" presName="Name9" presStyleLbl="sibTrans2D1" presStyleIdx="2" presStyleCnt="4"/>
      <dgm:spPr/>
    </dgm:pt>
    <dgm:pt modelId="{C17241BA-FB26-47FF-BFB6-F6BCFC380E90}" type="pres">
      <dgm:prSet presAssocID="{EDF14453-D935-450D-84F6-44FEB7C59535}" presName="composite2" presStyleCnt="0"/>
      <dgm:spPr/>
    </dgm:pt>
    <dgm:pt modelId="{6BD42725-D8B6-40EE-9FEE-98BD4EF03DC2}" type="pres">
      <dgm:prSet presAssocID="{EDF14453-D935-450D-84F6-44FEB7C59535}" presName="dummyNode2" presStyleLbl="node1" presStyleIdx="2" presStyleCnt="5"/>
      <dgm:spPr/>
    </dgm:pt>
    <dgm:pt modelId="{9657E6D8-1D47-43C4-8FE9-558676637D98}" type="pres">
      <dgm:prSet presAssocID="{EDF14453-D935-450D-84F6-44FEB7C59535}" presName="childNode2" presStyleLbl="bgAcc1" presStyleIdx="3" presStyleCnt="5">
        <dgm:presLayoutVars>
          <dgm:bulletEnabled val="1"/>
        </dgm:presLayoutVars>
      </dgm:prSet>
      <dgm:spPr/>
    </dgm:pt>
    <dgm:pt modelId="{A1222AA0-D52D-48A0-8131-66F4D66D633A}" type="pres">
      <dgm:prSet presAssocID="{EDF14453-D935-450D-84F6-44FEB7C59535}" presName="childNode2tx" presStyleLbl="bgAcc1" presStyleIdx="3" presStyleCnt="5">
        <dgm:presLayoutVars>
          <dgm:bulletEnabled val="1"/>
        </dgm:presLayoutVars>
      </dgm:prSet>
      <dgm:spPr/>
    </dgm:pt>
    <dgm:pt modelId="{5F7C2CDF-1670-4588-8F3B-E687F36367A8}" type="pres">
      <dgm:prSet presAssocID="{EDF14453-D935-450D-84F6-44FEB7C59535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F709521F-00ED-44B6-BDD6-BC2103889575}" type="pres">
      <dgm:prSet presAssocID="{EDF14453-D935-450D-84F6-44FEB7C59535}" presName="connSite2" presStyleCnt="0"/>
      <dgm:spPr/>
    </dgm:pt>
    <dgm:pt modelId="{9646C584-D3C1-42A7-96A4-9CEC16DC8EFE}" type="pres">
      <dgm:prSet presAssocID="{00FB9E36-8D21-4DD5-8B2D-AAC2932AB5A8}" presName="Name18" presStyleLbl="sibTrans2D1" presStyleIdx="3" presStyleCnt="4"/>
      <dgm:spPr/>
    </dgm:pt>
    <dgm:pt modelId="{1C32E44A-6E90-41B9-B6AA-1ACC14A5432B}" type="pres">
      <dgm:prSet presAssocID="{37A514D5-BBAC-46CF-9F06-A17298C7E4D6}" presName="composite1" presStyleCnt="0"/>
      <dgm:spPr/>
    </dgm:pt>
    <dgm:pt modelId="{41ED1C34-7DB2-4370-9EAF-46ED662C9435}" type="pres">
      <dgm:prSet presAssocID="{37A514D5-BBAC-46CF-9F06-A17298C7E4D6}" presName="dummyNode1" presStyleLbl="node1" presStyleIdx="3" presStyleCnt="5"/>
      <dgm:spPr/>
    </dgm:pt>
    <dgm:pt modelId="{23A5B8BC-7D5E-4F38-AF92-BAB90FF4E2C3}" type="pres">
      <dgm:prSet presAssocID="{37A514D5-BBAC-46CF-9F06-A17298C7E4D6}" presName="childNode1" presStyleLbl="bgAcc1" presStyleIdx="4" presStyleCnt="5">
        <dgm:presLayoutVars>
          <dgm:bulletEnabled val="1"/>
        </dgm:presLayoutVars>
      </dgm:prSet>
      <dgm:spPr/>
    </dgm:pt>
    <dgm:pt modelId="{7F96314A-8593-4724-A410-8497B217BE17}" type="pres">
      <dgm:prSet presAssocID="{37A514D5-BBAC-46CF-9F06-A17298C7E4D6}" presName="childNode1tx" presStyleLbl="bgAcc1" presStyleIdx="4" presStyleCnt="5">
        <dgm:presLayoutVars>
          <dgm:bulletEnabled val="1"/>
        </dgm:presLayoutVars>
      </dgm:prSet>
      <dgm:spPr/>
    </dgm:pt>
    <dgm:pt modelId="{C2EFC9FC-D227-4428-A4FE-0105B4EC9A4E}" type="pres">
      <dgm:prSet presAssocID="{37A514D5-BBAC-46CF-9F06-A17298C7E4D6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9366ABE2-2C61-4B04-9F9D-972C4574014E}" type="pres">
      <dgm:prSet presAssocID="{37A514D5-BBAC-46CF-9F06-A17298C7E4D6}" presName="connSite1" presStyleCnt="0"/>
      <dgm:spPr/>
    </dgm:pt>
  </dgm:ptLst>
  <dgm:cxnLst>
    <dgm:cxn modelId="{646B1D05-D90E-45F0-A4FD-CA8A2E2786F1}" srcId="{4AF38CDE-C3B1-4607-860D-207BE8304F74}" destId="{C8392C0D-9C04-41B3-97FA-9143563AFB31}" srcOrd="0" destOrd="0" parTransId="{3E7567D2-8D2C-4B50-A1C3-38024F1B8945}" sibTransId="{39CA5E4C-D979-4EE5-842E-DCE026E71F2E}"/>
    <dgm:cxn modelId="{43095A19-DF1D-46D6-ACEA-9269A9EDA3A7}" srcId="{73225E56-E1D1-4DE8-B3B2-CF7C9263055C}" destId="{0BF8BF79-A49A-4B6B-9FD1-846CC1DEC23D}" srcOrd="1" destOrd="0" parTransId="{87CFEB20-6793-4EDB-971C-E46EF3762094}" sibTransId="{4CFB9DE4-3376-4D84-ACB8-F6B464FEEBAB}"/>
    <dgm:cxn modelId="{97B80A1C-A8A7-4209-A46C-15EA97C44553}" type="presOf" srcId="{C24877A4-F863-4D7F-9DE6-800CA1FA2490}" destId="{9657E6D8-1D47-43C4-8FE9-558676637D98}" srcOrd="0" destOrd="0" presId="urn:microsoft.com/office/officeart/2005/8/layout/hProcess4"/>
    <dgm:cxn modelId="{044F551C-C25F-4451-845C-595AEEF9E652}" srcId="{73225E56-E1D1-4DE8-B3B2-CF7C9263055C}" destId="{EDF14453-D935-450D-84F6-44FEB7C59535}" srcOrd="3" destOrd="0" parTransId="{4F839550-7C39-4BD3-B331-E1ACBEC99053}" sibTransId="{00FB9E36-8D21-4DD5-8B2D-AAC2932AB5A8}"/>
    <dgm:cxn modelId="{A7200F20-64FD-42E8-9E57-299D421CDB96}" type="presOf" srcId="{EEF8FC90-0B67-4FD8-AAE3-88011DFD013A}" destId="{846B268C-0D62-4F14-AF83-2CCA10BADD15}" srcOrd="0" destOrd="0" presId="urn:microsoft.com/office/officeart/2005/8/layout/hProcess4"/>
    <dgm:cxn modelId="{5F801D3B-702A-4D08-ABCF-52135F41DC7C}" type="presOf" srcId="{4AF38CDE-C3B1-4607-860D-207BE8304F74}" destId="{4F7788FE-D307-4CDD-B17E-C87EB03597A8}" srcOrd="0" destOrd="0" presId="urn:microsoft.com/office/officeart/2005/8/layout/hProcess4"/>
    <dgm:cxn modelId="{9CC9B45B-F71E-4A17-B2AC-26B9B485A00C}" type="presOf" srcId="{EDF14453-D935-450D-84F6-44FEB7C59535}" destId="{5F7C2CDF-1670-4588-8F3B-E687F36367A8}" srcOrd="0" destOrd="0" presId="urn:microsoft.com/office/officeart/2005/8/layout/hProcess4"/>
    <dgm:cxn modelId="{E15F3341-FAD0-4922-ABB8-3C88CE336C18}" type="presOf" srcId="{94AFC161-76B4-4D04-85F7-F4C00386B6E3}" destId="{B8FF5FDA-8150-4FC7-AA40-6C9FC716A0CF}" srcOrd="0" destOrd="0" presId="urn:microsoft.com/office/officeart/2005/8/layout/hProcess4"/>
    <dgm:cxn modelId="{0FB11142-D621-4368-8DD8-007E9B8C896C}" type="presOf" srcId="{8CE7E1B1-0C51-4278-84DE-D3FA1A9CFC2C}" destId="{1BA52E9E-41A0-4706-8690-9ABC92A1D4E7}" srcOrd="1" destOrd="0" presId="urn:microsoft.com/office/officeart/2005/8/layout/hProcess4"/>
    <dgm:cxn modelId="{8C26F942-4664-451B-88A8-79ADDBF1B232}" srcId="{73225E56-E1D1-4DE8-B3B2-CF7C9263055C}" destId="{7953D7DB-F946-4C93-8551-7BB9315DD075}" srcOrd="2" destOrd="0" parTransId="{53820E50-F7A8-4C3F-B63D-FA3B2208D759}" sibTransId="{EEF8FC90-0B67-4FD8-AAE3-88011DFD013A}"/>
    <dgm:cxn modelId="{94766E43-E492-40AF-86D5-C86C8FCF3370}" type="presOf" srcId="{8CE7E1B1-0C51-4278-84DE-D3FA1A9CFC2C}" destId="{582A2B50-EF8F-479A-AE3E-746B7C760299}" srcOrd="0" destOrd="0" presId="urn:microsoft.com/office/officeart/2005/8/layout/hProcess4"/>
    <dgm:cxn modelId="{3C9BB648-26BF-40B3-8D73-9FFDD0D793FB}" type="presOf" srcId="{C24877A4-F863-4D7F-9DE6-800CA1FA2490}" destId="{A1222AA0-D52D-48A0-8131-66F4D66D633A}" srcOrd="1" destOrd="0" presId="urn:microsoft.com/office/officeart/2005/8/layout/hProcess4"/>
    <dgm:cxn modelId="{71664649-7DF4-40AD-A595-BB5857979CB4}" type="presOf" srcId="{9691A2E6-BCC9-4EEB-BF3C-19B3F8671CB0}" destId="{7F96314A-8593-4724-A410-8497B217BE17}" srcOrd="1" destOrd="2" presId="urn:microsoft.com/office/officeart/2005/8/layout/hProcess4"/>
    <dgm:cxn modelId="{80E6C26A-7871-4D17-9A7F-1FFCFDF05B68}" srcId="{0BF8BF79-A49A-4B6B-9FD1-846CC1DEC23D}" destId="{8CE7E1B1-0C51-4278-84DE-D3FA1A9CFC2C}" srcOrd="0" destOrd="0" parTransId="{FB2413BC-AC72-45E6-8045-958852BC75B2}" sibTransId="{13F76DBC-6BBA-4833-AA82-485709F6E62A}"/>
    <dgm:cxn modelId="{D7A7026B-3F80-4F99-B53F-8D9C052694DB}" type="presOf" srcId="{2EE9E3AA-E8A1-4379-A2AB-AAD7D715FA89}" destId="{20F39FE0-04CE-4DFD-8B86-31F145C6B6EC}" srcOrd="0" destOrd="0" presId="urn:microsoft.com/office/officeart/2005/8/layout/hProcess4"/>
    <dgm:cxn modelId="{3211346D-5942-4714-9A0C-152113BEB791}" type="presOf" srcId="{6A006D97-BA0C-4F59-9F9B-0C289E278977}" destId="{7F96314A-8593-4724-A410-8497B217BE17}" srcOrd="1" destOrd="1" presId="urn:microsoft.com/office/officeart/2005/8/layout/hProcess4"/>
    <dgm:cxn modelId="{B5FD994D-E559-4D05-B735-95C8F746D86F}" srcId="{73225E56-E1D1-4DE8-B3B2-CF7C9263055C}" destId="{4AF38CDE-C3B1-4607-860D-207BE8304F74}" srcOrd="0" destOrd="0" parTransId="{FF40148F-BA7D-4FCE-9D5F-C47AD1D60A93}" sibTransId="{94AFC161-76B4-4D04-85F7-F4C00386B6E3}"/>
    <dgm:cxn modelId="{AE808F7A-912F-459B-B10C-79A4F2FEC865}" type="presOf" srcId="{4CFB9DE4-3376-4D84-ACB8-F6B464FEEBAB}" destId="{D4B1110D-E142-42D0-9DB2-F3D38ABDD79D}" srcOrd="0" destOrd="0" presId="urn:microsoft.com/office/officeart/2005/8/layout/hProcess4"/>
    <dgm:cxn modelId="{780A6C91-38B0-45D0-BAE1-C68845EBEA58}" type="presOf" srcId="{7953D7DB-F946-4C93-8551-7BB9315DD075}" destId="{56867737-15F8-4290-BAA4-44FD7A1F2EA3}" srcOrd="0" destOrd="0" presId="urn:microsoft.com/office/officeart/2005/8/layout/hProcess4"/>
    <dgm:cxn modelId="{49C47B94-C568-410F-AAA9-2B1F8189176C}" type="presOf" srcId="{C8392C0D-9C04-41B3-97FA-9143563AFB31}" destId="{4E3F8A6D-F26F-4E88-8A87-B5F1F4FFBABB}" srcOrd="0" destOrd="0" presId="urn:microsoft.com/office/officeart/2005/8/layout/hProcess4"/>
    <dgm:cxn modelId="{780BF696-6AB2-4216-866D-F5851124804D}" type="presOf" srcId="{0BF8BF79-A49A-4B6B-9FD1-846CC1DEC23D}" destId="{91978B29-FF93-4A96-BDB0-AEFDBE5379D5}" srcOrd="0" destOrd="0" presId="urn:microsoft.com/office/officeart/2005/8/layout/hProcess4"/>
    <dgm:cxn modelId="{D9CA9AA2-CE37-4703-8D15-915AA84063C5}" type="presOf" srcId="{6A006D97-BA0C-4F59-9F9B-0C289E278977}" destId="{23A5B8BC-7D5E-4F38-AF92-BAB90FF4E2C3}" srcOrd="0" destOrd="1" presId="urn:microsoft.com/office/officeart/2005/8/layout/hProcess4"/>
    <dgm:cxn modelId="{4BB91AA5-95B3-4259-AD95-1A0B99C323F9}" type="presOf" srcId="{73225E56-E1D1-4DE8-B3B2-CF7C9263055C}" destId="{19A9F865-CA5A-4F15-918B-2DC4BC0C7BBC}" srcOrd="0" destOrd="0" presId="urn:microsoft.com/office/officeart/2005/8/layout/hProcess4"/>
    <dgm:cxn modelId="{8CA1B3AB-2B78-40FC-9701-536787A0C29F}" type="presOf" srcId="{D4269167-803A-4A51-AD1B-0A099D03C1CE}" destId="{7F96314A-8593-4724-A410-8497B217BE17}" srcOrd="1" destOrd="0" presId="urn:microsoft.com/office/officeart/2005/8/layout/hProcess4"/>
    <dgm:cxn modelId="{AEE3F4AB-7B4B-4737-A3FA-9A1853E7ED89}" type="presOf" srcId="{C8392C0D-9C04-41B3-97FA-9143563AFB31}" destId="{6248E14D-2B8D-4B1D-8F3E-5A9CC3475178}" srcOrd="1" destOrd="0" presId="urn:microsoft.com/office/officeart/2005/8/layout/hProcess4"/>
    <dgm:cxn modelId="{A8265AAD-C224-4C99-BEC4-648932E71A59}" type="presOf" srcId="{9691A2E6-BCC9-4EEB-BF3C-19B3F8671CB0}" destId="{23A5B8BC-7D5E-4F38-AF92-BAB90FF4E2C3}" srcOrd="0" destOrd="2" presId="urn:microsoft.com/office/officeart/2005/8/layout/hProcess4"/>
    <dgm:cxn modelId="{E05C84B0-E465-49B9-B105-A52CBE2C9D5E}" srcId="{37A514D5-BBAC-46CF-9F06-A17298C7E4D6}" destId="{6A006D97-BA0C-4F59-9F9B-0C289E278977}" srcOrd="1" destOrd="0" parTransId="{56B09914-4FB8-467E-8242-D22593043055}" sibTransId="{97154B75-27CB-4C95-8271-ABBCCFCE0354}"/>
    <dgm:cxn modelId="{DA7A28B5-6B03-4369-A698-11A582D956CA}" type="presOf" srcId="{2EE9E3AA-E8A1-4379-A2AB-AAD7D715FA89}" destId="{2CDF72E6-19A5-4A13-9FE2-9F1829795660}" srcOrd="1" destOrd="0" presId="urn:microsoft.com/office/officeart/2005/8/layout/hProcess4"/>
    <dgm:cxn modelId="{F9495EB9-3BCD-4033-ABF9-F818FC165378}" srcId="{37A514D5-BBAC-46CF-9F06-A17298C7E4D6}" destId="{9691A2E6-BCC9-4EEB-BF3C-19B3F8671CB0}" srcOrd="2" destOrd="0" parTransId="{985C0295-8157-4BB2-8A82-2426A24343A7}" sibTransId="{139A240B-E014-4A8F-9CF7-926C70A98B52}"/>
    <dgm:cxn modelId="{E5D017C3-6DD6-4717-ABDD-2CFD0F7F61BF}" srcId="{37A514D5-BBAC-46CF-9F06-A17298C7E4D6}" destId="{D4269167-803A-4A51-AD1B-0A099D03C1CE}" srcOrd="0" destOrd="0" parTransId="{F19BB67C-4E46-41B9-8E40-D500EA999B76}" sibTransId="{0171AC24-A452-4930-9C6B-C1FB09670543}"/>
    <dgm:cxn modelId="{EEEB97C8-B75F-46AA-A50A-68E91C59DEF0}" type="presOf" srcId="{37A514D5-BBAC-46CF-9F06-A17298C7E4D6}" destId="{C2EFC9FC-D227-4428-A4FE-0105B4EC9A4E}" srcOrd="0" destOrd="0" presId="urn:microsoft.com/office/officeart/2005/8/layout/hProcess4"/>
    <dgm:cxn modelId="{C78E8FD1-72B2-4672-B3BA-94D895A67007}" type="presOf" srcId="{D4269167-803A-4A51-AD1B-0A099D03C1CE}" destId="{23A5B8BC-7D5E-4F38-AF92-BAB90FF4E2C3}" srcOrd="0" destOrd="0" presId="urn:microsoft.com/office/officeart/2005/8/layout/hProcess4"/>
    <dgm:cxn modelId="{960AC3E8-FE61-4A04-9D6D-AC1A74F2F92B}" type="presOf" srcId="{00FB9E36-8D21-4DD5-8B2D-AAC2932AB5A8}" destId="{9646C584-D3C1-42A7-96A4-9CEC16DC8EFE}" srcOrd="0" destOrd="0" presId="urn:microsoft.com/office/officeart/2005/8/layout/hProcess4"/>
    <dgm:cxn modelId="{40431CEB-36B9-4753-93DA-455497DFC279}" srcId="{7953D7DB-F946-4C93-8551-7BB9315DD075}" destId="{2EE9E3AA-E8A1-4379-A2AB-AAD7D715FA89}" srcOrd="0" destOrd="0" parTransId="{B836CAF3-FF11-4757-9D1B-05BEC81A54E2}" sibTransId="{0FDF2107-9292-42E0-AF60-ABA1F4337EF6}"/>
    <dgm:cxn modelId="{3C1CC6EF-F15E-43FF-8EF5-65D01E89EC5A}" srcId="{EDF14453-D935-450D-84F6-44FEB7C59535}" destId="{C24877A4-F863-4D7F-9DE6-800CA1FA2490}" srcOrd="0" destOrd="0" parTransId="{F0FF0210-76CE-451C-8719-A529881EF561}" sibTransId="{5F30C1F9-AD3A-4310-AF46-B6F51EC8CD4B}"/>
    <dgm:cxn modelId="{B918D6F1-DB4B-4152-87AF-934FC1667D08}" srcId="{73225E56-E1D1-4DE8-B3B2-CF7C9263055C}" destId="{37A514D5-BBAC-46CF-9F06-A17298C7E4D6}" srcOrd="4" destOrd="0" parTransId="{D3F05A7A-4F9C-40D1-8D43-E619EB9F8D6B}" sibTransId="{7DA48340-A794-49DD-9D67-A4B5E7B4DB2D}"/>
    <dgm:cxn modelId="{C41B07BD-A012-45ED-8FFF-513ED28BAA64}" type="presParOf" srcId="{19A9F865-CA5A-4F15-918B-2DC4BC0C7BBC}" destId="{F6C606F8-9992-4502-A5AA-70276DA94706}" srcOrd="0" destOrd="0" presId="urn:microsoft.com/office/officeart/2005/8/layout/hProcess4"/>
    <dgm:cxn modelId="{7F8DAC00-C388-4023-AA58-1B9779078BEE}" type="presParOf" srcId="{19A9F865-CA5A-4F15-918B-2DC4BC0C7BBC}" destId="{2CAE9D3C-69B0-4F43-83E6-78975469953C}" srcOrd="1" destOrd="0" presId="urn:microsoft.com/office/officeart/2005/8/layout/hProcess4"/>
    <dgm:cxn modelId="{55355D5B-95A6-4C46-BF16-890688E1B223}" type="presParOf" srcId="{19A9F865-CA5A-4F15-918B-2DC4BC0C7BBC}" destId="{A9021BD4-1B1E-41EE-89FE-13F8E31CF9B6}" srcOrd="2" destOrd="0" presId="urn:microsoft.com/office/officeart/2005/8/layout/hProcess4"/>
    <dgm:cxn modelId="{4FC750AC-E965-42EA-8800-B8D7A40EF05D}" type="presParOf" srcId="{A9021BD4-1B1E-41EE-89FE-13F8E31CF9B6}" destId="{08EDE4DD-4B24-4576-81BD-9DA890DEBFCF}" srcOrd="0" destOrd="0" presId="urn:microsoft.com/office/officeart/2005/8/layout/hProcess4"/>
    <dgm:cxn modelId="{9643F2C8-822A-4ED4-862E-0403933ED77A}" type="presParOf" srcId="{08EDE4DD-4B24-4576-81BD-9DA890DEBFCF}" destId="{B8428548-BBD4-4EC7-9D08-2D73A7FD06B6}" srcOrd="0" destOrd="0" presId="urn:microsoft.com/office/officeart/2005/8/layout/hProcess4"/>
    <dgm:cxn modelId="{1AA94004-DA79-4E90-9C43-DDC9DF073E12}" type="presParOf" srcId="{08EDE4DD-4B24-4576-81BD-9DA890DEBFCF}" destId="{4E3F8A6D-F26F-4E88-8A87-B5F1F4FFBABB}" srcOrd="1" destOrd="0" presId="urn:microsoft.com/office/officeart/2005/8/layout/hProcess4"/>
    <dgm:cxn modelId="{6693F122-D49B-4230-B774-A7E255F70445}" type="presParOf" srcId="{08EDE4DD-4B24-4576-81BD-9DA890DEBFCF}" destId="{6248E14D-2B8D-4B1D-8F3E-5A9CC3475178}" srcOrd="2" destOrd="0" presId="urn:microsoft.com/office/officeart/2005/8/layout/hProcess4"/>
    <dgm:cxn modelId="{AA75B6A2-5C1D-4EFD-BAC0-1335A9D00C37}" type="presParOf" srcId="{08EDE4DD-4B24-4576-81BD-9DA890DEBFCF}" destId="{4F7788FE-D307-4CDD-B17E-C87EB03597A8}" srcOrd="3" destOrd="0" presId="urn:microsoft.com/office/officeart/2005/8/layout/hProcess4"/>
    <dgm:cxn modelId="{039E0B14-2FCA-4693-80FE-25EA11188300}" type="presParOf" srcId="{08EDE4DD-4B24-4576-81BD-9DA890DEBFCF}" destId="{EA757377-C926-4671-AC0D-9128509BF93C}" srcOrd="4" destOrd="0" presId="urn:microsoft.com/office/officeart/2005/8/layout/hProcess4"/>
    <dgm:cxn modelId="{8A6504DB-E03C-444F-B208-8B79D0629490}" type="presParOf" srcId="{A9021BD4-1B1E-41EE-89FE-13F8E31CF9B6}" destId="{B8FF5FDA-8150-4FC7-AA40-6C9FC716A0CF}" srcOrd="1" destOrd="0" presId="urn:microsoft.com/office/officeart/2005/8/layout/hProcess4"/>
    <dgm:cxn modelId="{917DAA55-3FF5-47E7-9117-E38C0A20F3C4}" type="presParOf" srcId="{A9021BD4-1B1E-41EE-89FE-13F8E31CF9B6}" destId="{D7C75F73-332A-4B5E-ACCD-8110C2C2BBE3}" srcOrd="2" destOrd="0" presId="urn:microsoft.com/office/officeart/2005/8/layout/hProcess4"/>
    <dgm:cxn modelId="{298212DA-E8EB-4ABD-9473-45B27BB2AA0F}" type="presParOf" srcId="{D7C75F73-332A-4B5E-ACCD-8110C2C2BBE3}" destId="{2C9C90DF-94A3-4E71-BF81-581DF43CE411}" srcOrd="0" destOrd="0" presId="urn:microsoft.com/office/officeart/2005/8/layout/hProcess4"/>
    <dgm:cxn modelId="{D197CE4B-927B-4F33-B856-2E73D141441A}" type="presParOf" srcId="{D7C75F73-332A-4B5E-ACCD-8110C2C2BBE3}" destId="{582A2B50-EF8F-479A-AE3E-746B7C760299}" srcOrd="1" destOrd="0" presId="urn:microsoft.com/office/officeart/2005/8/layout/hProcess4"/>
    <dgm:cxn modelId="{510ECEDF-C7CA-4E47-8230-F438F7F8106C}" type="presParOf" srcId="{D7C75F73-332A-4B5E-ACCD-8110C2C2BBE3}" destId="{1BA52E9E-41A0-4706-8690-9ABC92A1D4E7}" srcOrd="2" destOrd="0" presId="urn:microsoft.com/office/officeart/2005/8/layout/hProcess4"/>
    <dgm:cxn modelId="{D808E611-5E73-410E-8C8D-0163DB958B81}" type="presParOf" srcId="{D7C75F73-332A-4B5E-ACCD-8110C2C2BBE3}" destId="{91978B29-FF93-4A96-BDB0-AEFDBE5379D5}" srcOrd="3" destOrd="0" presId="urn:microsoft.com/office/officeart/2005/8/layout/hProcess4"/>
    <dgm:cxn modelId="{8FFB48DE-135B-4D27-B1E2-19BE7375A4DA}" type="presParOf" srcId="{D7C75F73-332A-4B5E-ACCD-8110C2C2BBE3}" destId="{24F5ACEA-299F-4D6F-9A0F-67945EB5E9B7}" srcOrd="4" destOrd="0" presId="urn:microsoft.com/office/officeart/2005/8/layout/hProcess4"/>
    <dgm:cxn modelId="{0A89E708-0566-454E-9F2F-5EAA9502DAE1}" type="presParOf" srcId="{A9021BD4-1B1E-41EE-89FE-13F8E31CF9B6}" destId="{D4B1110D-E142-42D0-9DB2-F3D38ABDD79D}" srcOrd="3" destOrd="0" presId="urn:microsoft.com/office/officeart/2005/8/layout/hProcess4"/>
    <dgm:cxn modelId="{B56D4E0F-B730-48EF-8F09-33BD8F043076}" type="presParOf" srcId="{A9021BD4-1B1E-41EE-89FE-13F8E31CF9B6}" destId="{8953B82C-4BBD-4FD5-8D8B-FBB39C2EA75F}" srcOrd="4" destOrd="0" presId="urn:microsoft.com/office/officeart/2005/8/layout/hProcess4"/>
    <dgm:cxn modelId="{A251E504-030E-4427-B441-5A585DB67CC1}" type="presParOf" srcId="{8953B82C-4BBD-4FD5-8D8B-FBB39C2EA75F}" destId="{A48922C2-2D30-49A0-8754-7A520C26B83A}" srcOrd="0" destOrd="0" presId="urn:microsoft.com/office/officeart/2005/8/layout/hProcess4"/>
    <dgm:cxn modelId="{35B5E315-A275-4F4E-B770-DF8F6F97B810}" type="presParOf" srcId="{8953B82C-4BBD-4FD5-8D8B-FBB39C2EA75F}" destId="{20F39FE0-04CE-4DFD-8B86-31F145C6B6EC}" srcOrd="1" destOrd="0" presId="urn:microsoft.com/office/officeart/2005/8/layout/hProcess4"/>
    <dgm:cxn modelId="{B0912919-A68F-4D14-A286-5286F6C684BA}" type="presParOf" srcId="{8953B82C-4BBD-4FD5-8D8B-FBB39C2EA75F}" destId="{2CDF72E6-19A5-4A13-9FE2-9F1829795660}" srcOrd="2" destOrd="0" presId="urn:microsoft.com/office/officeart/2005/8/layout/hProcess4"/>
    <dgm:cxn modelId="{9B196628-16F2-4101-A69E-9025E0F598B8}" type="presParOf" srcId="{8953B82C-4BBD-4FD5-8D8B-FBB39C2EA75F}" destId="{56867737-15F8-4290-BAA4-44FD7A1F2EA3}" srcOrd="3" destOrd="0" presId="urn:microsoft.com/office/officeart/2005/8/layout/hProcess4"/>
    <dgm:cxn modelId="{E38E3417-66C6-40B6-A983-FFCD81B3FB0C}" type="presParOf" srcId="{8953B82C-4BBD-4FD5-8D8B-FBB39C2EA75F}" destId="{C7B2C2A9-8140-4F97-B677-AE6E4A4BAB7F}" srcOrd="4" destOrd="0" presId="urn:microsoft.com/office/officeart/2005/8/layout/hProcess4"/>
    <dgm:cxn modelId="{82FEDE67-F72E-4622-AEC3-B3CD4C084EE5}" type="presParOf" srcId="{A9021BD4-1B1E-41EE-89FE-13F8E31CF9B6}" destId="{846B268C-0D62-4F14-AF83-2CCA10BADD15}" srcOrd="5" destOrd="0" presId="urn:microsoft.com/office/officeart/2005/8/layout/hProcess4"/>
    <dgm:cxn modelId="{D8D4CADB-4380-4BA2-BFA9-A9D9388E2EA3}" type="presParOf" srcId="{A9021BD4-1B1E-41EE-89FE-13F8E31CF9B6}" destId="{C17241BA-FB26-47FF-BFB6-F6BCFC380E90}" srcOrd="6" destOrd="0" presId="urn:microsoft.com/office/officeart/2005/8/layout/hProcess4"/>
    <dgm:cxn modelId="{3BBC4AF0-F216-4F35-A133-1A421B6EE906}" type="presParOf" srcId="{C17241BA-FB26-47FF-BFB6-F6BCFC380E90}" destId="{6BD42725-D8B6-40EE-9FEE-98BD4EF03DC2}" srcOrd="0" destOrd="0" presId="urn:microsoft.com/office/officeart/2005/8/layout/hProcess4"/>
    <dgm:cxn modelId="{A036A82D-0E37-4F1D-BF32-3F7654CD4CA4}" type="presParOf" srcId="{C17241BA-FB26-47FF-BFB6-F6BCFC380E90}" destId="{9657E6D8-1D47-43C4-8FE9-558676637D98}" srcOrd="1" destOrd="0" presId="urn:microsoft.com/office/officeart/2005/8/layout/hProcess4"/>
    <dgm:cxn modelId="{D6BCDBE1-C3E2-498E-A1FA-8A4E60F126FA}" type="presParOf" srcId="{C17241BA-FB26-47FF-BFB6-F6BCFC380E90}" destId="{A1222AA0-D52D-48A0-8131-66F4D66D633A}" srcOrd="2" destOrd="0" presId="urn:microsoft.com/office/officeart/2005/8/layout/hProcess4"/>
    <dgm:cxn modelId="{41581DAC-E860-4FF8-BA23-A197AD6EA8E5}" type="presParOf" srcId="{C17241BA-FB26-47FF-BFB6-F6BCFC380E90}" destId="{5F7C2CDF-1670-4588-8F3B-E687F36367A8}" srcOrd="3" destOrd="0" presId="urn:microsoft.com/office/officeart/2005/8/layout/hProcess4"/>
    <dgm:cxn modelId="{173A0BAE-0867-4BA0-9E31-321E34793A30}" type="presParOf" srcId="{C17241BA-FB26-47FF-BFB6-F6BCFC380E90}" destId="{F709521F-00ED-44B6-BDD6-BC2103889575}" srcOrd="4" destOrd="0" presId="urn:microsoft.com/office/officeart/2005/8/layout/hProcess4"/>
    <dgm:cxn modelId="{939D943C-8CFF-4ABC-9965-B74EF5C75FF9}" type="presParOf" srcId="{A9021BD4-1B1E-41EE-89FE-13F8E31CF9B6}" destId="{9646C584-D3C1-42A7-96A4-9CEC16DC8EFE}" srcOrd="7" destOrd="0" presId="urn:microsoft.com/office/officeart/2005/8/layout/hProcess4"/>
    <dgm:cxn modelId="{E75F8466-E475-44DC-823E-8329F8F2498D}" type="presParOf" srcId="{A9021BD4-1B1E-41EE-89FE-13F8E31CF9B6}" destId="{1C32E44A-6E90-41B9-B6AA-1ACC14A5432B}" srcOrd="8" destOrd="0" presId="urn:microsoft.com/office/officeart/2005/8/layout/hProcess4"/>
    <dgm:cxn modelId="{ECF7293B-4069-4A53-A5EE-225454972CB6}" type="presParOf" srcId="{1C32E44A-6E90-41B9-B6AA-1ACC14A5432B}" destId="{41ED1C34-7DB2-4370-9EAF-46ED662C9435}" srcOrd="0" destOrd="0" presId="urn:microsoft.com/office/officeart/2005/8/layout/hProcess4"/>
    <dgm:cxn modelId="{6B437B6D-9C57-4AC4-B7D6-5D3EA473AAFD}" type="presParOf" srcId="{1C32E44A-6E90-41B9-B6AA-1ACC14A5432B}" destId="{23A5B8BC-7D5E-4F38-AF92-BAB90FF4E2C3}" srcOrd="1" destOrd="0" presId="urn:microsoft.com/office/officeart/2005/8/layout/hProcess4"/>
    <dgm:cxn modelId="{FFD74AA8-CBD4-4A3E-95CB-128F80C572FB}" type="presParOf" srcId="{1C32E44A-6E90-41B9-B6AA-1ACC14A5432B}" destId="{7F96314A-8593-4724-A410-8497B217BE17}" srcOrd="2" destOrd="0" presId="urn:microsoft.com/office/officeart/2005/8/layout/hProcess4"/>
    <dgm:cxn modelId="{0482254C-8707-447E-A4EC-F9DEF48A2C01}" type="presParOf" srcId="{1C32E44A-6E90-41B9-B6AA-1ACC14A5432B}" destId="{C2EFC9FC-D227-4428-A4FE-0105B4EC9A4E}" srcOrd="3" destOrd="0" presId="urn:microsoft.com/office/officeart/2005/8/layout/hProcess4"/>
    <dgm:cxn modelId="{0FC7B95B-A00B-4B87-A757-330DB96A8291}" type="presParOf" srcId="{1C32E44A-6E90-41B9-B6AA-1ACC14A5432B}" destId="{9366ABE2-2C61-4B04-9F9D-972C4574014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6AB644-12F6-4C64-A0C2-2587BA8AE8D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209F8C-FCCF-446C-A2A0-D77D6B8BBA56}">
      <dgm:prSet phldrT="[Text]"/>
      <dgm:spPr/>
      <dgm:t>
        <a:bodyPr/>
        <a:lstStyle/>
        <a:p>
          <a:r>
            <a:rPr lang="en-US">
              <a:latin typeface="Calibri Light" panose="020F0302020204030204"/>
            </a:rPr>
            <a:t>App</a:t>
          </a:r>
          <a:endParaRPr lang="en-US"/>
        </a:p>
      </dgm:t>
    </dgm:pt>
    <dgm:pt modelId="{4A79A132-1F36-4947-BDFA-3427CDAC63A3}" type="parTrans" cxnId="{8A2B62B6-0B20-41AA-93A0-72E20A231024}">
      <dgm:prSet/>
      <dgm:spPr/>
      <dgm:t>
        <a:bodyPr/>
        <a:lstStyle/>
        <a:p>
          <a:endParaRPr lang="en-US"/>
        </a:p>
      </dgm:t>
    </dgm:pt>
    <dgm:pt modelId="{279BB956-FC0B-438B-8EFD-14095E96C6FF}" type="sibTrans" cxnId="{8A2B62B6-0B20-41AA-93A0-72E20A231024}">
      <dgm:prSet/>
      <dgm:spPr/>
      <dgm:t>
        <a:bodyPr/>
        <a:lstStyle/>
        <a:p>
          <a:endParaRPr lang="en-US"/>
        </a:p>
      </dgm:t>
    </dgm:pt>
    <dgm:pt modelId="{C9F4B55A-9FB5-4A97-A7F8-9C518CC22F86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Website </a:t>
          </a:r>
        </a:p>
      </dgm:t>
    </dgm:pt>
    <dgm:pt modelId="{80B6BCDF-C98E-4550-BF56-8C4736A12FA3}" type="parTrans" cxnId="{CB7950A3-283B-4AA8-9CD1-CC4230B1C1D4}">
      <dgm:prSet/>
      <dgm:spPr/>
    </dgm:pt>
    <dgm:pt modelId="{4D1DD1F1-E693-4D12-9FC4-E7AF30010274}" type="sibTrans" cxnId="{CB7950A3-283B-4AA8-9CD1-CC4230B1C1D4}">
      <dgm:prSet/>
      <dgm:spPr/>
    </dgm:pt>
    <dgm:pt modelId="{29084E63-CD1F-4B72-8A5E-379898FBE956}">
      <dgm:prSet phldr="0"/>
      <dgm:spPr/>
      <dgm:t>
        <a:bodyPr/>
        <a:lstStyle/>
        <a:p>
          <a:pPr algn="l">
            <a:lnSpc>
              <a:spcPct val="90000"/>
            </a:lnSpc>
          </a:pPr>
          <a:r>
            <a:rPr lang="en-US"/>
            <a:t>Dashboard of events </a:t>
          </a:r>
        </a:p>
      </dgm:t>
    </dgm:pt>
    <dgm:pt modelId="{B0AB76BD-B007-4F9F-957B-7FABD5D812AF}" type="parTrans" cxnId="{AD403F46-AF0D-4970-AF46-B5B78463E896}">
      <dgm:prSet/>
      <dgm:spPr/>
    </dgm:pt>
    <dgm:pt modelId="{C6141164-DC24-487D-8B33-EB6B45CF37EF}" type="sibTrans" cxnId="{AD403F46-AF0D-4970-AF46-B5B78463E896}">
      <dgm:prSet/>
      <dgm:spPr/>
    </dgm:pt>
    <dgm:pt modelId="{D8997861-61B7-4525-94E3-CBC93875D0A5}" type="pres">
      <dgm:prSet presAssocID="{6E6AB644-12F6-4C64-A0C2-2587BA8AE8D0}" presName="diagram" presStyleCnt="0">
        <dgm:presLayoutVars>
          <dgm:dir/>
          <dgm:resizeHandles val="exact"/>
        </dgm:presLayoutVars>
      </dgm:prSet>
      <dgm:spPr/>
    </dgm:pt>
    <dgm:pt modelId="{DC6DA53B-E2D6-4D89-9955-650232361DD8}" type="pres">
      <dgm:prSet presAssocID="{3B209F8C-FCCF-446C-A2A0-D77D6B8BBA56}" presName="node" presStyleLbl="node1" presStyleIdx="0" presStyleCnt="3">
        <dgm:presLayoutVars>
          <dgm:bulletEnabled val="1"/>
        </dgm:presLayoutVars>
      </dgm:prSet>
      <dgm:spPr/>
    </dgm:pt>
    <dgm:pt modelId="{63C24730-A046-4B6D-BFE4-C4F45CFD0932}" type="pres">
      <dgm:prSet presAssocID="{279BB956-FC0B-438B-8EFD-14095E96C6FF}" presName="sibTrans" presStyleCnt="0"/>
      <dgm:spPr/>
    </dgm:pt>
    <dgm:pt modelId="{F2ED40C8-E89C-49AE-A460-36EF8DEC6363}" type="pres">
      <dgm:prSet presAssocID="{C9F4B55A-9FB5-4A97-A7F8-9C518CC22F86}" presName="node" presStyleLbl="node1" presStyleIdx="1" presStyleCnt="3">
        <dgm:presLayoutVars>
          <dgm:bulletEnabled val="1"/>
        </dgm:presLayoutVars>
      </dgm:prSet>
      <dgm:spPr/>
    </dgm:pt>
    <dgm:pt modelId="{BD77CE5E-8C9B-457C-AA43-6DA9E7EF13F0}" type="pres">
      <dgm:prSet presAssocID="{4D1DD1F1-E693-4D12-9FC4-E7AF30010274}" presName="sibTrans" presStyleCnt="0"/>
      <dgm:spPr/>
    </dgm:pt>
    <dgm:pt modelId="{B0797244-DC08-4F96-BF3E-9628F3CADC03}" type="pres">
      <dgm:prSet presAssocID="{29084E63-CD1F-4B72-8A5E-379898FBE956}" presName="node" presStyleLbl="node1" presStyleIdx="2" presStyleCnt="3">
        <dgm:presLayoutVars>
          <dgm:bulletEnabled val="1"/>
        </dgm:presLayoutVars>
      </dgm:prSet>
      <dgm:spPr/>
    </dgm:pt>
  </dgm:ptLst>
  <dgm:cxnLst>
    <dgm:cxn modelId="{AD403F46-AF0D-4970-AF46-B5B78463E896}" srcId="{6E6AB644-12F6-4C64-A0C2-2587BA8AE8D0}" destId="{29084E63-CD1F-4B72-8A5E-379898FBE956}" srcOrd="2" destOrd="0" parTransId="{B0AB76BD-B007-4F9F-957B-7FABD5D812AF}" sibTransId="{C6141164-DC24-487D-8B33-EB6B45CF37EF}"/>
    <dgm:cxn modelId="{1FF82D6B-F403-4AA3-8ADF-A2C4DDDFDBED}" type="presOf" srcId="{6E6AB644-12F6-4C64-A0C2-2587BA8AE8D0}" destId="{D8997861-61B7-4525-94E3-CBC93875D0A5}" srcOrd="0" destOrd="0" presId="urn:microsoft.com/office/officeart/2005/8/layout/default"/>
    <dgm:cxn modelId="{CB7950A3-283B-4AA8-9CD1-CC4230B1C1D4}" srcId="{6E6AB644-12F6-4C64-A0C2-2587BA8AE8D0}" destId="{C9F4B55A-9FB5-4A97-A7F8-9C518CC22F86}" srcOrd="1" destOrd="0" parTransId="{80B6BCDF-C98E-4550-BF56-8C4736A12FA3}" sibTransId="{4D1DD1F1-E693-4D12-9FC4-E7AF30010274}"/>
    <dgm:cxn modelId="{8A2B62B6-0B20-41AA-93A0-72E20A231024}" srcId="{6E6AB644-12F6-4C64-A0C2-2587BA8AE8D0}" destId="{3B209F8C-FCCF-446C-A2A0-D77D6B8BBA56}" srcOrd="0" destOrd="0" parTransId="{4A79A132-1F36-4947-BDFA-3427CDAC63A3}" sibTransId="{279BB956-FC0B-438B-8EFD-14095E96C6FF}"/>
    <dgm:cxn modelId="{41345BBF-DB07-4F5B-B238-B2E2E511B8C5}" type="presOf" srcId="{29084E63-CD1F-4B72-8A5E-379898FBE956}" destId="{B0797244-DC08-4F96-BF3E-9628F3CADC03}" srcOrd="0" destOrd="0" presId="urn:microsoft.com/office/officeart/2005/8/layout/default"/>
    <dgm:cxn modelId="{0F0B6CC9-0011-409F-B429-C000FD19782C}" type="presOf" srcId="{3B209F8C-FCCF-446C-A2A0-D77D6B8BBA56}" destId="{DC6DA53B-E2D6-4D89-9955-650232361DD8}" srcOrd="0" destOrd="0" presId="urn:microsoft.com/office/officeart/2005/8/layout/default"/>
    <dgm:cxn modelId="{E28B34FB-08B2-4121-9B38-449BED15616D}" type="presOf" srcId="{C9F4B55A-9FB5-4A97-A7F8-9C518CC22F86}" destId="{F2ED40C8-E89C-49AE-A460-36EF8DEC6363}" srcOrd="0" destOrd="0" presId="urn:microsoft.com/office/officeart/2005/8/layout/default"/>
    <dgm:cxn modelId="{A17FB439-C750-4FEC-B9F6-EC9DDD51E7F7}" type="presParOf" srcId="{D8997861-61B7-4525-94E3-CBC93875D0A5}" destId="{DC6DA53B-E2D6-4D89-9955-650232361DD8}" srcOrd="0" destOrd="0" presId="urn:microsoft.com/office/officeart/2005/8/layout/default"/>
    <dgm:cxn modelId="{D5A811CC-DC08-4F0B-8562-2EE513D13558}" type="presParOf" srcId="{D8997861-61B7-4525-94E3-CBC93875D0A5}" destId="{63C24730-A046-4B6D-BFE4-C4F45CFD0932}" srcOrd="1" destOrd="0" presId="urn:microsoft.com/office/officeart/2005/8/layout/default"/>
    <dgm:cxn modelId="{054DB86E-45D1-4713-9EEB-547C3AB1797B}" type="presParOf" srcId="{D8997861-61B7-4525-94E3-CBC93875D0A5}" destId="{F2ED40C8-E89C-49AE-A460-36EF8DEC6363}" srcOrd="2" destOrd="0" presId="urn:microsoft.com/office/officeart/2005/8/layout/default"/>
    <dgm:cxn modelId="{7048B470-AB2D-465C-93D5-23EDAB3DBEBA}" type="presParOf" srcId="{D8997861-61B7-4525-94E3-CBC93875D0A5}" destId="{BD77CE5E-8C9B-457C-AA43-6DA9E7EF13F0}" srcOrd="3" destOrd="0" presId="urn:microsoft.com/office/officeart/2005/8/layout/default"/>
    <dgm:cxn modelId="{8D4FAE98-B07B-4295-BA11-5C9994A8C01C}" type="presParOf" srcId="{D8997861-61B7-4525-94E3-CBC93875D0A5}" destId="{B0797244-DC08-4F96-BF3E-9628F3CADC03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387AEE-802D-4992-9523-2F7908B7BC8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8163D1C-B041-4C26-B66B-99F41B2C347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>
              <a:latin typeface="Calibri Light" panose="020F0302020204030204"/>
            </a:rPr>
            <a:t> </a:t>
          </a:r>
          <a:r>
            <a:rPr lang="en-US" b="0"/>
            <a:t>Connect with</a:t>
          </a:r>
          <a:r>
            <a:rPr lang="en-US" b="0">
              <a:latin typeface="Calibri Light" panose="020F0302020204030204"/>
            </a:rPr>
            <a:t> CSULA</a:t>
          </a:r>
          <a:r>
            <a:rPr lang="en-US" b="0"/>
            <a:t> Student Union and Recreational </a:t>
          </a:r>
          <a:r>
            <a:rPr lang="en-US" b="0">
              <a:latin typeface="Calibri Light" panose="020F0302020204030204"/>
            </a:rPr>
            <a:t>Center</a:t>
          </a:r>
          <a:endParaRPr lang="en-US" b="0" dirty="0"/>
        </a:p>
      </dgm:t>
    </dgm:pt>
    <dgm:pt modelId="{1B9089D5-7EB8-4814-8DF7-5BB345F760D0}" type="parTrans" cxnId="{41F7243C-765B-40FC-A88A-DFE168E08FD2}">
      <dgm:prSet/>
      <dgm:spPr/>
      <dgm:t>
        <a:bodyPr/>
        <a:lstStyle/>
        <a:p>
          <a:endParaRPr lang="en-US"/>
        </a:p>
      </dgm:t>
    </dgm:pt>
    <dgm:pt modelId="{09A5FCA0-0EB6-4D54-B6E6-41315AEE6B7A}" type="sibTrans" cxnId="{41F7243C-765B-40FC-A88A-DFE168E08FD2}">
      <dgm:prSet/>
      <dgm:spPr/>
      <dgm:t>
        <a:bodyPr/>
        <a:lstStyle/>
        <a:p>
          <a:endParaRPr lang="en-US"/>
        </a:p>
      </dgm:t>
    </dgm:pt>
    <dgm:pt modelId="{EB88022B-C490-4E2D-8F73-2291DDB96A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dirty="0">
              <a:latin typeface="Calibri Light" panose="020F0302020204030204"/>
            </a:rPr>
            <a:t> </a:t>
          </a:r>
          <a:r>
            <a:rPr lang="en-US" b="0" dirty="0"/>
            <a:t>Promote the application in Orientation of different Departments </a:t>
          </a:r>
          <a:r>
            <a:rPr lang="en-US" b="0" dirty="0">
              <a:latin typeface="Calibri Light" panose="020F0302020204030204"/>
            </a:rPr>
            <a:t>at the beginning</a:t>
          </a:r>
          <a:r>
            <a:rPr lang="en-US" b="0" dirty="0"/>
            <a:t> of </a:t>
          </a:r>
          <a:r>
            <a:rPr lang="en-US" b="0" dirty="0">
              <a:latin typeface="Calibri Light" panose="020F0302020204030204"/>
            </a:rPr>
            <a:t>every semester</a:t>
          </a:r>
          <a:r>
            <a:rPr lang="en-US" b="0" dirty="0"/>
            <a:t> </a:t>
          </a:r>
          <a:r>
            <a:rPr lang="en-US" b="0" dirty="0">
              <a:latin typeface="Calibri Light" panose="020F0302020204030204"/>
            </a:rPr>
            <a:t> </a:t>
          </a:r>
          <a:endParaRPr lang="en-US" b="0" dirty="0"/>
        </a:p>
      </dgm:t>
    </dgm:pt>
    <dgm:pt modelId="{6A46415B-7145-480B-A954-73DB07B330CF}" type="parTrans" cxnId="{CFE4DFCE-AFDD-419D-9455-4A48D42D90A2}">
      <dgm:prSet/>
      <dgm:spPr/>
      <dgm:t>
        <a:bodyPr/>
        <a:lstStyle/>
        <a:p>
          <a:endParaRPr lang="en-US"/>
        </a:p>
      </dgm:t>
    </dgm:pt>
    <dgm:pt modelId="{97C589D6-F6FB-44D4-A9B2-CA8EAC564566}" type="sibTrans" cxnId="{CFE4DFCE-AFDD-419D-9455-4A48D42D90A2}">
      <dgm:prSet/>
      <dgm:spPr/>
      <dgm:t>
        <a:bodyPr/>
        <a:lstStyle/>
        <a:p>
          <a:endParaRPr lang="en-US"/>
        </a:p>
      </dgm:t>
    </dgm:pt>
    <dgm:pt modelId="{2D1488D7-A875-4DE6-9187-54DB52C6A7A4}" type="pres">
      <dgm:prSet presAssocID="{B8387AEE-802D-4992-9523-2F7908B7BC87}" presName="root" presStyleCnt="0">
        <dgm:presLayoutVars>
          <dgm:dir/>
          <dgm:resizeHandles val="exact"/>
        </dgm:presLayoutVars>
      </dgm:prSet>
      <dgm:spPr/>
    </dgm:pt>
    <dgm:pt modelId="{2C8F413A-4226-4283-AEDC-E93C78C5657B}" type="pres">
      <dgm:prSet presAssocID="{C8163D1C-B041-4C26-B66B-99F41B2C3479}" presName="compNode" presStyleCnt="0"/>
      <dgm:spPr/>
    </dgm:pt>
    <dgm:pt modelId="{FACF9D0C-1177-4D77-9B3C-176C3001F904}" type="pres">
      <dgm:prSet presAssocID="{C8163D1C-B041-4C26-B66B-99F41B2C3479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A9246D1-68DA-4BB5-AFD4-C24831B25003}" type="pres">
      <dgm:prSet presAssocID="{C8163D1C-B041-4C26-B66B-99F41B2C347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78A07B90-C2B4-4133-879F-40D6D3FB4448}" type="pres">
      <dgm:prSet presAssocID="{C8163D1C-B041-4C26-B66B-99F41B2C3479}" presName="spaceRect" presStyleCnt="0"/>
      <dgm:spPr/>
    </dgm:pt>
    <dgm:pt modelId="{0A5A1C48-6BC3-4404-934A-F8D700D55FEF}" type="pres">
      <dgm:prSet presAssocID="{C8163D1C-B041-4C26-B66B-99F41B2C3479}" presName="textRect" presStyleLbl="revTx" presStyleIdx="0" presStyleCnt="2">
        <dgm:presLayoutVars>
          <dgm:chMax val="1"/>
          <dgm:chPref val="1"/>
        </dgm:presLayoutVars>
      </dgm:prSet>
      <dgm:spPr/>
    </dgm:pt>
    <dgm:pt modelId="{EDC93918-F5CB-4ABF-9CAD-922C8150CC58}" type="pres">
      <dgm:prSet presAssocID="{09A5FCA0-0EB6-4D54-B6E6-41315AEE6B7A}" presName="sibTrans" presStyleCnt="0"/>
      <dgm:spPr/>
    </dgm:pt>
    <dgm:pt modelId="{09F0C792-7AB3-4BE5-8736-9E009B77E6B2}" type="pres">
      <dgm:prSet presAssocID="{EB88022B-C490-4E2D-8F73-2291DDB96A25}" presName="compNode" presStyleCnt="0"/>
      <dgm:spPr/>
    </dgm:pt>
    <dgm:pt modelId="{0D1EBC8E-8624-43F0-BA7F-C58F68FB1612}" type="pres">
      <dgm:prSet presAssocID="{EB88022B-C490-4E2D-8F73-2291DDB96A25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DECACB4-D462-4B57-BBF7-0D4D13727E1D}" type="pres">
      <dgm:prSet presAssocID="{EB88022B-C490-4E2D-8F73-2291DDB96A25}" presName="iconRect" presStyleLbl="node1" presStyleIdx="1" presStyleCnt="2" custLinFactNeighborX="0" custLinFactNeighborY="-163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138BA050-06B0-4ADC-8F4D-98003FF1A4BB}" type="pres">
      <dgm:prSet presAssocID="{EB88022B-C490-4E2D-8F73-2291DDB96A25}" presName="spaceRect" presStyleCnt="0"/>
      <dgm:spPr/>
    </dgm:pt>
    <dgm:pt modelId="{D76B2128-1804-4A4A-AD2A-492B2EE08EF1}" type="pres">
      <dgm:prSet presAssocID="{EB88022B-C490-4E2D-8F73-2291DDB96A2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043919-DE9D-4464-8B13-5AAE05C9F08E}" type="presOf" srcId="{C8163D1C-B041-4C26-B66B-99F41B2C3479}" destId="{0A5A1C48-6BC3-4404-934A-F8D700D55FEF}" srcOrd="0" destOrd="0" presId="urn:microsoft.com/office/officeart/2018/5/layout/IconLeafLabelList"/>
    <dgm:cxn modelId="{41F7243C-765B-40FC-A88A-DFE168E08FD2}" srcId="{B8387AEE-802D-4992-9523-2F7908B7BC87}" destId="{C8163D1C-B041-4C26-B66B-99F41B2C3479}" srcOrd="0" destOrd="0" parTransId="{1B9089D5-7EB8-4814-8DF7-5BB345F760D0}" sibTransId="{09A5FCA0-0EB6-4D54-B6E6-41315AEE6B7A}"/>
    <dgm:cxn modelId="{B40AF941-CA52-4009-9D2C-81F55965B2BB}" type="presOf" srcId="{B8387AEE-802D-4992-9523-2F7908B7BC87}" destId="{2D1488D7-A875-4DE6-9187-54DB52C6A7A4}" srcOrd="0" destOrd="0" presId="urn:microsoft.com/office/officeart/2018/5/layout/IconLeafLabelList"/>
    <dgm:cxn modelId="{DBF19E6D-8235-420C-995D-33D49C890589}" type="presOf" srcId="{EB88022B-C490-4E2D-8F73-2291DDB96A25}" destId="{D76B2128-1804-4A4A-AD2A-492B2EE08EF1}" srcOrd="0" destOrd="0" presId="urn:microsoft.com/office/officeart/2018/5/layout/IconLeafLabelList"/>
    <dgm:cxn modelId="{CFE4DFCE-AFDD-419D-9455-4A48D42D90A2}" srcId="{B8387AEE-802D-4992-9523-2F7908B7BC87}" destId="{EB88022B-C490-4E2D-8F73-2291DDB96A25}" srcOrd="1" destOrd="0" parTransId="{6A46415B-7145-480B-A954-73DB07B330CF}" sibTransId="{97C589D6-F6FB-44D4-A9B2-CA8EAC564566}"/>
    <dgm:cxn modelId="{F1D63637-64CA-4920-BA55-9F3BE1672FA0}" type="presParOf" srcId="{2D1488D7-A875-4DE6-9187-54DB52C6A7A4}" destId="{2C8F413A-4226-4283-AEDC-E93C78C5657B}" srcOrd="0" destOrd="0" presId="urn:microsoft.com/office/officeart/2018/5/layout/IconLeafLabelList"/>
    <dgm:cxn modelId="{4BC2DAF0-7104-45B8-BB12-1B33049D51D8}" type="presParOf" srcId="{2C8F413A-4226-4283-AEDC-E93C78C5657B}" destId="{FACF9D0C-1177-4D77-9B3C-176C3001F904}" srcOrd="0" destOrd="0" presId="urn:microsoft.com/office/officeart/2018/5/layout/IconLeafLabelList"/>
    <dgm:cxn modelId="{C288FE5D-2F8B-4B12-A99E-9936655A31B1}" type="presParOf" srcId="{2C8F413A-4226-4283-AEDC-E93C78C5657B}" destId="{3A9246D1-68DA-4BB5-AFD4-C24831B25003}" srcOrd="1" destOrd="0" presId="urn:microsoft.com/office/officeart/2018/5/layout/IconLeafLabelList"/>
    <dgm:cxn modelId="{07215EAE-0D81-4EDD-9C69-259DF2132A95}" type="presParOf" srcId="{2C8F413A-4226-4283-AEDC-E93C78C5657B}" destId="{78A07B90-C2B4-4133-879F-40D6D3FB4448}" srcOrd="2" destOrd="0" presId="urn:microsoft.com/office/officeart/2018/5/layout/IconLeafLabelList"/>
    <dgm:cxn modelId="{8A1FFCA8-997E-4E2A-A2E2-4CDB54448647}" type="presParOf" srcId="{2C8F413A-4226-4283-AEDC-E93C78C5657B}" destId="{0A5A1C48-6BC3-4404-934A-F8D700D55FEF}" srcOrd="3" destOrd="0" presId="urn:microsoft.com/office/officeart/2018/5/layout/IconLeafLabelList"/>
    <dgm:cxn modelId="{8E96549A-D1C9-429B-B6D9-021A26E6B1B6}" type="presParOf" srcId="{2D1488D7-A875-4DE6-9187-54DB52C6A7A4}" destId="{EDC93918-F5CB-4ABF-9CAD-922C8150CC58}" srcOrd="1" destOrd="0" presId="urn:microsoft.com/office/officeart/2018/5/layout/IconLeafLabelList"/>
    <dgm:cxn modelId="{12D1B848-E2CF-4BCB-A686-509603447D1C}" type="presParOf" srcId="{2D1488D7-A875-4DE6-9187-54DB52C6A7A4}" destId="{09F0C792-7AB3-4BE5-8736-9E009B77E6B2}" srcOrd="2" destOrd="0" presId="urn:microsoft.com/office/officeart/2018/5/layout/IconLeafLabelList"/>
    <dgm:cxn modelId="{6E9F62DB-B46E-41CB-AF30-6D38DB91EFBD}" type="presParOf" srcId="{09F0C792-7AB3-4BE5-8736-9E009B77E6B2}" destId="{0D1EBC8E-8624-43F0-BA7F-C58F68FB1612}" srcOrd="0" destOrd="0" presId="urn:microsoft.com/office/officeart/2018/5/layout/IconLeafLabelList"/>
    <dgm:cxn modelId="{F4F45165-1936-4A5A-843F-F71DE07FC85B}" type="presParOf" srcId="{09F0C792-7AB3-4BE5-8736-9E009B77E6B2}" destId="{CDECACB4-D462-4B57-BBF7-0D4D13727E1D}" srcOrd="1" destOrd="0" presId="urn:microsoft.com/office/officeart/2018/5/layout/IconLeafLabelList"/>
    <dgm:cxn modelId="{4665705E-A6BA-43BA-83DB-B71D6A0856B3}" type="presParOf" srcId="{09F0C792-7AB3-4BE5-8736-9E009B77E6B2}" destId="{138BA050-06B0-4ADC-8F4D-98003FF1A4BB}" srcOrd="2" destOrd="0" presId="urn:microsoft.com/office/officeart/2018/5/layout/IconLeafLabelList"/>
    <dgm:cxn modelId="{FBA44F5E-67F1-4B64-B830-4CC104C9D982}" type="presParOf" srcId="{09F0C792-7AB3-4BE5-8736-9E009B77E6B2}" destId="{D76B2128-1804-4A4A-AD2A-492B2EE08EF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39F7E7-F35A-4341-85AC-3288166B3473}">
      <dsp:nvSpPr>
        <dsp:cNvPr id="0" name=""/>
        <dsp:cNvSpPr/>
      </dsp:nvSpPr>
      <dsp:spPr>
        <a:xfrm>
          <a:off x="0" y="3780223"/>
          <a:ext cx="5808961" cy="4984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Implementation</a:t>
          </a:r>
          <a:r>
            <a:rPr lang="en-US" sz="1700" b="1" kern="1200">
              <a:latin typeface="Calibri Light" panose="020F0302020204030204"/>
            </a:rPr>
            <a:t> </a:t>
          </a:r>
          <a:r>
            <a:rPr lang="en-US" sz="17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Plan</a:t>
          </a:r>
        </a:p>
      </dsp:txBody>
      <dsp:txXfrm>
        <a:off x="0" y="3780223"/>
        <a:ext cx="5808961" cy="498482"/>
      </dsp:txXfrm>
    </dsp:sp>
    <dsp:sp modelId="{8E4F22CF-66C9-4989-AF79-2375A3D06140}">
      <dsp:nvSpPr>
        <dsp:cNvPr id="0" name=""/>
        <dsp:cNvSpPr/>
      </dsp:nvSpPr>
      <dsp:spPr>
        <a:xfrm rot="10800000">
          <a:off x="0" y="3038789"/>
          <a:ext cx="5808961" cy="76666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Prototype </a:t>
          </a:r>
          <a:r>
            <a:rPr lang="en-US" sz="1700" kern="1200">
              <a:latin typeface="Calibri Light" panose="020F0302020204030204"/>
            </a:rPr>
            <a:t>and Product Development</a:t>
          </a:r>
          <a:endParaRPr lang="en-US" sz="1700" kern="1200"/>
        </a:p>
      </dsp:txBody>
      <dsp:txXfrm rot="10800000">
        <a:off x="0" y="3038789"/>
        <a:ext cx="5808961" cy="498157"/>
      </dsp:txXfrm>
    </dsp:sp>
    <dsp:sp modelId="{DE08E623-D84C-417F-BA62-785404DB1AD6}">
      <dsp:nvSpPr>
        <dsp:cNvPr id="0" name=""/>
        <dsp:cNvSpPr/>
      </dsp:nvSpPr>
      <dsp:spPr>
        <a:xfrm rot="10800000">
          <a:off x="0" y="2279600"/>
          <a:ext cx="5808961" cy="76666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Solutions </a:t>
          </a:r>
        </a:p>
      </dsp:txBody>
      <dsp:txXfrm rot="10800000">
        <a:off x="0" y="2279600"/>
        <a:ext cx="5808961" cy="498157"/>
      </dsp:txXfrm>
    </dsp:sp>
    <dsp:sp modelId="{47717D50-E21C-471F-97F4-3C5C5ED45C3E}">
      <dsp:nvSpPr>
        <dsp:cNvPr id="0" name=""/>
        <dsp:cNvSpPr/>
      </dsp:nvSpPr>
      <dsp:spPr>
        <a:xfrm rot="10800000">
          <a:off x="0" y="1520411"/>
          <a:ext cx="5808961" cy="76666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 Solving Process</a:t>
          </a:r>
        </a:p>
      </dsp:txBody>
      <dsp:txXfrm rot="10800000">
        <a:off x="0" y="1520411"/>
        <a:ext cx="5808961" cy="498157"/>
      </dsp:txXfrm>
    </dsp:sp>
    <dsp:sp modelId="{C7156D2A-8B50-46D6-B5D7-28A3FDF4D0D1}">
      <dsp:nvSpPr>
        <dsp:cNvPr id="0" name=""/>
        <dsp:cNvSpPr/>
      </dsp:nvSpPr>
      <dsp:spPr>
        <a:xfrm rot="10800000">
          <a:off x="0" y="761222"/>
          <a:ext cx="5808961" cy="76666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Project Goal</a:t>
          </a:r>
        </a:p>
      </dsp:txBody>
      <dsp:txXfrm rot="10800000">
        <a:off x="0" y="761222"/>
        <a:ext cx="5808961" cy="498157"/>
      </dsp:txXfrm>
    </dsp:sp>
    <dsp:sp modelId="{BF3E2F5E-E0C3-46A9-95F6-B9AFBC847D32}">
      <dsp:nvSpPr>
        <dsp:cNvPr id="0" name=""/>
        <dsp:cNvSpPr/>
      </dsp:nvSpPr>
      <dsp:spPr>
        <a:xfrm rot="10800000">
          <a:off x="0" y="2033"/>
          <a:ext cx="5808961" cy="766666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Overall Approach</a:t>
          </a:r>
        </a:p>
      </dsp:txBody>
      <dsp:txXfrm rot="10800000">
        <a:off x="0" y="2033"/>
        <a:ext cx="5808961" cy="498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F8A6D-F26F-4E88-8A87-B5F1F4FFBABB}">
      <dsp:nvSpPr>
        <dsp:cNvPr id="0" name=""/>
        <dsp:cNvSpPr/>
      </dsp:nvSpPr>
      <dsp:spPr>
        <a:xfrm>
          <a:off x="6278" y="3439486"/>
          <a:ext cx="1892514" cy="156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/>
            </a:rPr>
            <a:t> Overall, the approach starts with the project aim to guide the rest of the process</a:t>
          </a:r>
          <a:endParaRPr lang="en-US" sz="1400" kern="1200"/>
        </a:p>
      </dsp:txBody>
      <dsp:txXfrm>
        <a:off x="42199" y="3475407"/>
        <a:ext cx="1820672" cy="1154601"/>
      </dsp:txXfrm>
    </dsp:sp>
    <dsp:sp modelId="{B8FF5FDA-8150-4FC7-AA40-6C9FC716A0CF}">
      <dsp:nvSpPr>
        <dsp:cNvPr id="0" name=""/>
        <dsp:cNvSpPr/>
      </dsp:nvSpPr>
      <dsp:spPr>
        <a:xfrm>
          <a:off x="1099654" y="3918394"/>
          <a:ext cx="1928808" cy="1928808"/>
        </a:xfrm>
        <a:prstGeom prst="leftCircularArrow">
          <a:avLst>
            <a:gd name="adj1" fmla="val 2339"/>
            <a:gd name="adj2" fmla="val 282481"/>
            <a:gd name="adj3" fmla="val 2057991"/>
            <a:gd name="adj4" fmla="val 9024489"/>
            <a:gd name="adj5" fmla="val 27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788FE-D307-4CDD-B17E-C87EB03597A8}">
      <dsp:nvSpPr>
        <dsp:cNvPr id="0" name=""/>
        <dsp:cNvSpPr/>
      </dsp:nvSpPr>
      <dsp:spPr>
        <a:xfrm>
          <a:off x="426837" y="4665930"/>
          <a:ext cx="1682234" cy="6689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Project Goal</a:t>
          </a:r>
          <a:endParaRPr lang="en-US" sz="2000" kern="1200"/>
        </a:p>
      </dsp:txBody>
      <dsp:txXfrm>
        <a:off x="446430" y="4685523"/>
        <a:ext cx="1643048" cy="629783"/>
      </dsp:txXfrm>
    </dsp:sp>
    <dsp:sp modelId="{582A2B50-EF8F-479A-AE3E-746B7C760299}">
      <dsp:nvSpPr>
        <dsp:cNvPr id="0" name=""/>
        <dsp:cNvSpPr/>
      </dsp:nvSpPr>
      <dsp:spPr>
        <a:xfrm>
          <a:off x="2323950" y="3439486"/>
          <a:ext cx="1892514" cy="156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/>
            </a:rPr>
            <a:t> To achieve the project goal, we used resources to mitigate the issues described in the next slides</a:t>
          </a:r>
          <a:endParaRPr lang="en-US" sz="1400" kern="1200"/>
        </a:p>
      </dsp:txBody>
      <dsp:txXfrm>
        <a:off x="2359871" y="3809891"/>
        <a:ext cx="1820672" cy="1154601"/>
      </dsp:txXfrm>
    </dsp:sp>
    <dsp:sp modelId="{D4B1110D-E142-42D0-9DB2-F3D38ABDD79D}">
      <dsp:nvSpPr>
        <dsp:cNvPr id="0" name=""/>
        <dsp:cNvSpPr/>
      </dsp:nvSpPr>
      <dsp:spPr>
        <a:xfrm>
          <a:off x="3401554" y="2531494"/>
          <a:ext cx="2170629" cy="2170629"/>
        </a:xfrm>
        <a:prstGeom prst="circularArrow">
          <a:avLst>
            <a:gd name="adj1" fmla="val 2079"/>
            <a:gd name="adj2" fmla="val 249511"/>
            <a:gd name="adj3" fmla="val 19574978"/>
            <a:gd name="adj4" fmla="val 12575511"/>
            <a:gd name="adj5" fmla="val 242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78B29-FF93-4A96-BDB0-AEFDBE5379D5}">
      <dsp:nvSpPr>
        <dsp:cNvPr id="0" name=""/>
        <dsp:cNvSpPr/>
      </dsp:nvSpPr>
      <dsp:spPr>
        <a:xfrm>
          <a:off x="2744508" y="3105001"/>
          <a:ext cx="1682234" cy="6689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Problem Solving Process</a:t>
          </a:r>
          <a:endParaRPr lang="en-US" sz="2000" kern="1200"/>
        </a:p>
      </dsp:txBody>
      <dsp:txXfrm>
        <a:off x="2764101" y="3124594"/>
        <a:ext cx="1643048" cy="629783"/>
      </dsp:txXfrm>
    </dsp:sp>
    <dsp:sp modelId="{20F39FE0-04CE-4DFD-8B86-31F145C6B6EC}">
      <dsp:nvSpPr>
        <dsp:cNvPr id="0" name=""/>
        <dsp:cNvSpPr/>
      </dsp:nvSpPr>
      <dsp:spPr>
        <a:xfrm>
          <a:off x="4641621" y="3439486"/>
          <a:ext cx="1892514" cy="156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/>
            </a:rPr>
            <a:t> Our solutions needed to inculcate fitness as part of students' routine and make it fun</a:t>
          </a:r>
        </a:p>
      </dsp:txBody>
      <dsp:txXfrm>
        <a:off x="4677542" y="3475407"/>
        <a:ext cx="1820672" cy="1154601"/>
      </dsp:txXfrm>
    </dsp:sp>
    <dsp:sp modelId="{846B268C-0D62-4F14-AF83-2CCA10BADD15}">
      <dsp:nvSpPr>
        <dsp:cNvPr id="0" name=""/>
        <dsp:cNvSpPr/>
      </dsp:nvSpPr>
      <dsp:spPr>
        <a:xfrm>
          <a:off x="5734997" y="3918394"/>
          <a:ext cx="1928808" cy="1928808"/>
        </a:xfrm>
        <a:prstGeom prst="leftCircularArrow">
          <a:avLst>
            <a:gd name="adj1" fmla="val 2339"/>
            <a:gd name="adj2" fmla="val 282481"/>
            <a:gd name="adj3" fmla="val 2057991"/>
            <a:gd name="adj4" fmla="val 9024489"/>
            <a:gd name="adj5" fmla="val 272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67737-15F8-4290-BAA4-44FD7A1F2EA3}">
      <dsp:nvSpPr>
        <dsp:cNvPr id="0" name=""/>
        <dsp:cNvSpPr/>
      </dsp:nvSpPr>
      <dsp:spPr>
        <a:xfrm>
          <a:off x="5062180" y="4665930"/>
          <a:ext cx="1682234" cy="6689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Prospective Solutions</a:t>
          </a:r>
        </a:p>
      </dsp:txBody>
      <dsp:txXfrm>
        <a:off x="5081773" y="4685523"/>
        <a:ext cx="1643048" cy="629783"/>
      </dsp:txXfrm>
    </dsp:sp>
    <dsp:sp modelId="{9657E6D8-1D47-43C4-8FE9-558676637D98}">
      <dsp:nvSpPr>
        <dsp:cNvPr id="0" name=""/>
        <dsp:cNvSpPr/>
      </dsp:nvSpPr>
      <dsp:spPr>
        <a:xfrm>
          <a:off x="6959293" y="3439486"/>
          <a:ext cx="1892514" cy="156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/>
            </a:rPr>
            <a:t>Our final solution has all resources in one place for easy access </a:t>
          </a:r>
        </a:p>
      </dsp:txBody>
      <dsp:txXfrm>
        <a:off x="6995214" y="3809891"/>
        <a:ext cx="1820672" cy="1154601"/>
      </dsp:txXfrm>
    </dsp:sp>
    <dsp:sp modelId="{9646C584-D3C1-42A7-96A4-9CEC16DC8EFE}">
      <dsp:nvSpPr>
        <dsp:cNvPr id="0" name=""/>
        <dsp:cNvSpPr/>
      </dsp:nvSpPr>
      <dsp:spPr>
        <a:xfrm>
          <a:off x="8036898" y="2531494"/>
          <a:ext cx="2170629" cy="2170629"/>
        </a:xfrm>
        <a:prstGeom prst="circularArrow">
          <a:avLst>
            <a:gd name="adj1" fmla="val 2079"/>
            <a:gd name="adj2" fmla="val 249511"/>
            <a:gd name="adj3" fmla="val 19574978"/>
            <a:gd name="adj4" fmla="val 12575511"/>
            <a:gd name="adj5" fmla="val 242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7C2CDF-1670-4588-8F3B-E687F36367A8}">
      <dsp:nvSpPr>
        <dsp:cNvPr id="0" name=""/>
        <dsp:cNvSpPr/>
      </dsp:nvSpPr>
      <dsp:spPr>
        <a:xfrm>
          <a:off x="7379852" y="3105001"/>
          <a:ext cx="1682234" cy="6689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 Selected Solution</a:t>
          </a:r>
        </a:p>
      </dsp:txBody>
      <dsp:txXfrm>
        <a:off x="7399445" y="3124594"/>
        <a:ext cx="1643048" cy="629783"/>
      </dsp:txXfrm>
    </dsp:sp>
    <dsp:sp modelId="{23A5B8BC-7D5E-4F38-AF92-BAB90FF4E2C3}">
      <dsp:nvSpPr>
        <dsp:cNvPr id="0" name=""/>
        <dsp:cNvSpPr/>
      </dsp:nvSpPr>
      <dsp:spPr>
        <a:xfrm>
          <a:off x="9276964" y="3439486"/>
          <a:ext cx="1892514" cy="156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/>
            </a:rPr>
            <a:t>Figma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/>
            </a:rPr>
            <a:t>Canva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/>
            </a:rPr>
            <a:t>App</a:t>
          </a:r>
        </a:p>
      </dsp:txBody>
      <dsp:txXfrm>
        <a:off x="9312885" y="3475407"/>
        <a:ext cx="1820672" cy="1154601"/>
      </dsp:txXfrm>
    </dsp:sp>
    <dsp:sp modelId="{C2EFC9FC-D227-4428-A4FE-0105B4EC9A4E}">
      <dsp:nvSpPr>
        <dsp:cNvPr id="0" name=""/>
        <dsp:cNvSpPr/>
      </dsp:nvSpPr>
      <dsp:spPr>
        <a:xfrm>
          <a:off x="9697523" y="4665930"/>
          <a:ext cx="1682234" cy="6689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/>
            </a:rPr>
            <a:t>Prototype Development</a:t>
          </a:r>
        </a:p>
      </dsp:txBody>
      <dsp:txXfrm>
        <a:off x="9717116" y="4685523"/>
        <a:ext cx="1643048" cy="6297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6DA53B-E2D6-4D89-9955-650232361DD8}">
      <dsp:nvSpPr>
        <dsp:cNvPr id="0" name=""/>
        <dsp:cNvSpPr/>
      </dsp:nvSpPr>
      <dsp:spPr>
        <a:xfrm>
          <a:off x="648" y="457806"/>
          <a:ext cx="2528004" cy="15168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Calibri Light" panose="020F0302020204030204"/>
            </a:rPr>
            <a:t>App</a:t>
          </a:r>
          <a:endParaRPr lang="en-US" sz="3900" kern="1200"/>
        </a:p>
      </dsp:txBody>
      <dsp:txXfrm>
        <a:off x="648" y="457806"/>
        <a:ext cx="2528004" cy="1516802"/>
      </dsp:txXfrm>
    </dsp:sp>
    <dsp:sp modelId="{F2ED40C8-E89C-49AE-A460-36EF8DEC6363}">
      <dsp:nvSpPr>
        <dsp:cNvPr id="0" name=""/>
        <dsp:cNvSpPr/>
      </dsp:nvSpPr>
      <dsp:spPr>
        <a:xfrm>
          <a:off x="2781453" y="457806"/>
          <a:ext cx="2528004" cy="15168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Website </a:t>
          </a:r>
        </a:p>
      </dsp:txBody>
      <dsp:txXfrm>
        <a:off x="2781453" y="457806"/>
        <a:ext cx="2528004" cy="1516802"/>
      </dsp:txXfrm>
    </dsp:sp>
    <dsp:sp modelId="{B0797244-DC08-4F96-BF3E-9628F3CADC03}">
      <dsp:nvSpPr>
        <dsp:cNvPr id="0" name=""/>
        <dsp:cNvSpPr/>
      </dsp:nvSpPr>
      <dsp:spPr>
        <a:xfrm>
          <a:off x="1391050" y="2227409"/>
          <a:ext cx="2528004" cy="15168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Dashboard of events </a:t>
          </a:r>
        </a:p>
      </dsp:txBody>
      <dsp:txXfrm>
        <a:off x="1391050" y="2227409"/>
        <a:ext cx="2528004" cy="15168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F9D0C-1177-4D77-9B3C-176C3001F904}">
      <dsp:nvSpPr>
        <dsp:cNvPr id="0" name=""/>
        <dsp:cNvSpPr/>
      </dsp:nvSpPr>
      <dsp:spPr>
        <a:xfrm>
          <a:off x="1816199" y="9303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9246D1-68DA-4BB5-AFD4-C24831B25003}">
      <dsp:nvSpPr>
        <dsp:cNvPr id="0" name=""/>
        <dsp:cNvSpPr/>
      </dsp:nvSpPr>
      <dsp:spPr>
        <a:xfrm>
          <a:off x="2284199" y="56103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A1C48-6BC3-4404-934A-F8D700D55FEF}">
      <dsp:nvSpPr>
        <dsp:cNvPr id="0" name=""/>
        <dsp:cNvSpPr/>
      </dsp:nvSpPr>
      <dsp:spPr>
        <a:xfrm>
          <a:off x="1114199" y="29730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kern="1200">
              <a:latin typeface="Calibri Light" panose="020F0302020204030204"/>
            </a:rPr>
            <a:t> </a:t>
          </a:r>
          <a:r>
            <a:rPr lang="en-US" sz="1500" b="0" kern="1200"/>
            <a:t>Connect with</a:t>
          </a:r>
          <a:r>
            <a:rPr lang="en-US" sz="1500" b="0" kern="1200">
              <a:latin typeface="Calibri Light" panose="020F0302020204030204"/>
            </a:rPr>
            <a:t> CSULA</a:t>
          </a:r>
          <a:r>
            <a:rPr lang="en-US" sz="1500" b="0" kern="1200"/>
            <a:t> Student Union and Recreational </a:t>
          </a:r>
          <a:r>
            <a:rPr lang="en-US" sz="1500" b="0" kern="1200">
              <a:latin typeface="Calibri Light" panose="020F0302020204030204"/>
            </a:rPr>
            <a:t>Center</a:t>
          </a:r>
          <a:endParaRPr lang="en-US" sz="1500" b="0" kern="1200" dirty="0"/>
        </a:p>
      </dsp:txBody>
      <dsp:txXfrm>
        <a:off x="1114199" y="2973040"/>
        <a:ext cx="3600000" cy="720000"/>
      </dsp:txXfrm>
    </dsp:sp>
    <dsp:sp modelId="{0D1EBC8E-8624-43F0-BA7F-C58F68FB1612}">
      <dsp:nvSpPr>
        <dsp:cNvPr id="0" name=""/>
        <dsp:cNvSpPr/>
      </dsp:nvSpPr>
      <dsp:spPr>
        <a:xfrm>
          <a:off x="6046199" y="9303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CACB4-D462-4B57-BBF7-0D4D13727E1D}">
      <dsp:nvSpPr>
        <dsp:cNvPr id="0" name=""/>
        <dsp:cNvSpPr/>
      </dsp:nvSpPr>
      <dsp:spPr>
        <a:xfrm>
          <a:off x="6514199" y="54048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B2128-1804-4A4A-AD2A-492B2EE08EF1}">
      <dsp:nvSpPr>
        <dsp:cNvPr id="0" name=""/>
        <dsp:cNvSpPr/>
      </dsp:nvSpPr>
      <dsp:spPr>
        <a:xfrm>
          <a:off x="5344199" y="29730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kern="1200" dirty="0">
              <a:latin typeface="Calibri Light" panose="020F0302020204030204"/>
            </a:rPr>
            <a:t> </a:t>
          </a:r>
          <a:r>
            <a:rPr lang="en-US" sz="1500" b="0" kern="1200" dirty="0"/>
            <a:t>Promote the application in Orientation of different Departments </a:t>
          </a:r>
          <a:r>
            <a:rPr lang="en-US" sz="1500" b="0" kern="1200" dirty="0">
              <a:latin typeface="Calibri Light" panose="020F0302020204030204"/>
            </a:rPr>
            <a:t>at the beginning</a:t>
          </a:r>
          <a:r>
            <a:rPr lang="en-US" sz="1500" b="0" kern="1200" dirty="0"/>
            <a:t> of </a:t>
          </a:r>
          <a:r>
            <a:rPr lang="en-US" sz="1500" b="0" kern="1200" dirty="0">
              <a:latin typeface="Calibri Light" panose="020F0302020204030204"/>
            </a:rPr>
            <a:t>every semester</a:t>
          </a:r>
          <a:r>
            <a:rPr lang="en-US" sz="1500" b="0" kern="1200" dirty="0"/>
            <a:t> </a:t>
          </a:r>
          <a:r>
            <a:rPr lang="en-US" sz="1500" b="0" kern="1200" dirty="0">
              <a:latin typeface="Calibri Light" panose="020F0302020204030204"/>
            </a:rPr>
            <a:t> </a:t>
          </a:r>
          <a:endParaRPr lang="en-US" sz="1500" b="0" kern="1200" dirty="0"/>
        </a:p>
      </dsp:txBody>
      <dsp:txXfrm>
        <a:off x="5344199" y="2973040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39F98C-80C5-4CB2-BD86-19FCE1971983}" type="datetimeFigureOut">
              <a:t>5/14/2022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3FD7E-1C78-4C94-8E81-F39D55F039B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5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/>
              <a:t>We ended up picking the app!</a:t>
            </a:r>
          </a:p>
          <a:p>
            <a:pPr marL="383540" lvl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/>
              <a:t>Our original plan was to bring awareness to CSULA fitness activities.</a:t>
            </a:r>
            <a:endParaRPr lang="en-US">
              <a:cs typeface="Calibri"/>
            </a:endParaRPr>
          </a:p>
          <a:p>
            <a:pPr marL="383540" lvl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/>
              <a:t>Based on survey results and our focus group discussion, we changed our plan to bring motivation to all students, regardless of where they participate.</a:t>
            </a:r>
            <a:endParaRPr lang="en-US">
              <a:cs typeface="Calibri"/>
            </a:endParaRPr>
          </a:p>
          <a:p>
            <a:pPr marL="383540" lvl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"/>
              <a:buChar char="•"/>
            </a:pPr>
            <a:r>
              <a:rPr lang="en-US"/>
              <a:t>In our focus group discussion, everyone was saying how they wouldn't want to participate in activities offered online and how not everyone is available at the times offered.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3FD7E-1C78-4C94-8E81-F39D55F039BA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50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3FD7E-1C78-4C94-8E81-F39D55F039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85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3FD7E-1C78-4C94-8E81-F39D55F039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2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000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6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8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0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09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84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7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4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8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2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3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figma.com/file/pClNUaxG8qR56ZqWDea9zE/Untitled?node-id=9%3A79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design/DAE-Wnk8_zo/NmtKyhXK7ZcIYLT-wmOcMQ/view?utm_content=DAE-Wnk8_zo&amp;utm_campaign=designshare&amp;utm_medium=link&amp;utm_source=homepage_design_menu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regardingnannies.com/tag/nannypreneurs/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creative-commons-images.com/handwriting/a/agenda.html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80">
            <a:extLst>
              <a:ext uri="{FF2B5EF4-FFF2-40B4-BE49-F238E27FC236}">
                <a16:creationId xmlns:a16="http://schemas.microsoft.com/office/drawing/2014/main" id="{18BA3243-42C1-4315-9ADA-40AA931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7400" dirty="0">
                <a:latin typeface="Cooper Black"/>
              </a:rPr>
              <a:t>FITNESS </a:t>
            </a:r>
            <a:br>
              <a:rPr lang="en-US" sz="7400" dirty="0">
                <a:latin typeface="Cooper Black"/>
              </a:rPr>
            </a:br>
            <a:r>
              <a:rPr lang="en-US" sz="7400" dirty="0">
                <a:latin typeface="Cooper Black"/>
              </a:rPr>
              <a:t>FOR FUN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Congenial"/>
              </a:rPr>
              <a:t>CIS 5040 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Congenial"/>
              </a:rPr>
              <a:t>Spring 2022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</a:p>
        </p:txBody>
      </p:sp>
      <p:sp>
        <p:nvSpPr>
          <p:cNvPr id="143" name="Rectangle 82">
            <a:extLst>
              <a:ext uri="{FF2B5EF4-FFF2-40B4-BE49-F238E27FC236}">
                <a16:creationId xmlns:a16="http://schemas.microsoft.com/office/drawing/2014/main" id="{3CD2AC58-26E2-4F2B-BB55-FF8007E4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6" descr="Dumbbell">
            <a:extLst>
              <a:ext uri="{FF2B5EF4-FFF2-40B4-BE49-F238E27FC236}">
                <a16:creationId xmlns:a16="http://schemas.microsoft.com/office/drawing/2014/main" id="{87FD34B9-AEAE-1AB4-B78C-93C52C66F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336" y="633502"/>
            <a:ext cx="2784700" cy="2784700"/>
          </a:xfrm>
          <a:prstGeom prst="rect">
            <a:avLst/>
          </a:prstGeom>
        </p:spPr>
      </p:pic>
      <p:sp>
        <p:nvSpPr>
          <p:cNvPr id="144" name="Rectangle 84">
            <a:extLst>
              <a:ext uri="{FF2B5EF4-FFF2-40B4-BE49-F238E27FC236}">
                <a16:creationId xmlns:a16="http://schemas.microsoft.com/office/drawing/2014/main" id="{4A357E09-6CAE-4F82-B074-82B8BD7C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86">
            <a:extLst>
              <a:ext uri="{FF2B5EF4-FFF2-40B4-BE49-F238E27FC236}">
                <a16:creationId xmlns:a16="http://schemas.microsoft.com/office/drawing/2014/main" id="{4E2EA671-F09A-4CF2-96A1-9255D53C1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88">
            <a:extLst>
              <a:ext uri="{FF2B5EF4-FFF2-40B4-BE49-F238E27FC236}">
                <a16:creationId xmlns:a16="http://schemas.microsoft.com/office/drawing/2014/main" id="{F372741D-A371-404D-910F-5BF0CD35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2" descr="Logo&#10;&#10;Description automatically generated">
            <a:extLst>
              <a:ext uri="{FF2B5EF4-FFF2-40B4-BE49-F238E27FC236}">
                <a16:creationId xmlns:a16="http://schemas.microsoft.com/office/drawing/2014/main" id="{B4058237-1AE8-148D-45D0-AE2BAFE4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752" y="2809371"/>
            <a:ext cx="2295082" cy="2816051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E5F1B50-B32F-4B5D-8735-8F3E9B7EE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EF7D0D6-CA38-4628-8593-669841727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94">
            <a:extLst>
              <a:ext uri="{FF2B5EF4-FFF2-40B4-BE49-F238E27FC236}">
                <a16:creationId xmlns:a16="http://schemas.microsoft.com/office/drawing/2014/main" id="{458660E3-E5DE-4B48-BF77-8452EF6B4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7">
            <a:extLst>
              <a:ext uri="{FF2B5EF4-FFF2-40B4-BE49-F238E27FC236}">
                <a16:creationId xmlns:a16="http://schemas.microsoft.com/office/drawing/2014/main" id="{1784CEF3-372E-63B7-2233-9ECF9903D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85" y="3873293"/>
            <a:ext cx="3058887" cy="230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0205-04AE-A1CA-165A-3C9F534B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ooper Black"/>
                <a:cs typeface="Calibri Light"/>
              </a:rPr>
              <a:t>Transportation Issues</a:t>
            </a:r>
            <a:endParaRPr lang="en-US" sz="4000">
              <a:latin typeface="Cooper Blac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B3C24-E699-10A2-722C-D2CF343875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r>
              <a:rPr lang="en-US" sz="2800">
                <a:latin typeface="Times New Roman"/>
                <a:cs typeface="Calibri Light"/>
              </a:rPr>
              <a:t>What is your commute time?</a:t>
            </a:r>
            <a:endParaRPr lang="en-US" sz="2800">
              <a:latin typeface="Times New Roman"/>
              <a:ea typeface="+mn-lt"/>
              <a:cs typeface="+mn-lt"/>
            </a:endParaRPr>
          </a:p>
          <a:p>
            <a:endParaRPr lang="en-US" sz="4800">
              <a:cs typeface="Calibri"/>
            </a:endParaRP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B0AE173-DFDD-7C8C-45DF-269D56CA99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52580" y="2911876"/>
            <a:ext cx="4836206" cy="30256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3E9D7C-6F27-2B76-D99F-B479D83E785E}"/>
              </a:ext>
            </a:extLst>
          </p:cNvPr>
          <p:cNvSpPr txBox="1"/>
          <p:nvPr/>
        </p:nvSpPr>
        <p:spPr>
          <a:xfrm>
            <a:off x="6541226" y="1836252"/>
            <a:ext cx="515164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 New Roman"/>
                <a:cs typeface="Times New Roman"/>
              </a:rPr>
              <a:t>How do you commute to campus?</a:t>
            </a:r>
            <a:endParaRPr lang="en-US" sz="2800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9" name="Picture 16" descr="Chart, sunburst chart&#10;&#10;Description automatically generated">
            <a:extLst>
              <a:ext uri="{FF2B5EF4-FFF2-40B4-BE49-F238E27FC236}">
                <a16:creationId xmlns:a16="http://schemas.microsoft.com/office/drawing/2014/main" id="{93F0DAA9-829E-7D36-2289-50D138AC8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3" r="2651" b="2"/>
          <a:stretch/>
        </p:blipFill>
        <p:spPr>
          <a:xfrm>
            <a:off x="7013360" y="2631699"/>
            <a:ext cx="4305670" cy="34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8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D7D03-33FA-208D-E300-0E0A7F4D8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ooper Black"/>
                <a:cs typeface="Calibri Light"/>
              </a:rPr>
              <a:t>Motivation/Time Issues</a:t>
            </a:r>
            <a:endParaRPr lang="en-US" sz="4000">
              <a:latin typeface="Cooper Blac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B5CD9-CA87-9654-4CB6-0082551095B8}"/>
              </a:ext>
            </a:extLst>
          </p:cNvPr>
          <p:cNvSpPr txBox="1"/>
          <p:nvPr/>
        </p:nvSpPr>
        <p:spPr>
          <a:xfrm>
            <a:off x="1275347" y="23782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40818-8DF7-4D21-09E5-6E23A0E56A3C}"/>
              </a:ext>
            </a:extLst>
          </p:cNvPr>
          <p:cNvSpPr txBox="1"/>
          <p:nvPr/>
        </p:nvSpPr>
        <p:spPr>
          <a:xfrm>
            <a:off x="1054768" y="1666374"/>
            <a:ext cx="43674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What is stopping you from working out more often?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1C3EB-52C5-97DA-348B-EA087E5EC40E}"/>
              </a:ext>
            </a:extLst>
          </p:cNvPr>
          <p:cNvSpPr txBox="1"/>
          <p:nvPr/>
        </p:nvSpPr>
        <p:spPr>
          <a:xfrm>
            <a:off x="7200900" y="1666374"/>
            <a:ext cx="458804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How often do you workout/play sports?</a:t>
            </a:r>
          </a:p>
        </p:txBody>
      </p:sp>
      <p:pic>
        <p:nvPicPr>
          <p:cNvPr id="9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9AB00F70-630B-309F-6436-7CF196F83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" r="2" b="2"/>
          <a:stretch/>
        </p:blipFill>
        <p:spPr>
          <a:xfrm>
            <a:off x="830343" y="2565134"/>
            <a:ext cx="4481772" cy="3700169"/>
          </a:xfrm>
          <a:prstGeom prst="rect">
            <a:avLst/>
          </a:prstGeom>
        </p:spPr>
      </p:pic>
      <p:pic>
        <p:nvPicPr>
          <p:cNvPr id="11" name="Picture 11" descr="Chart, sunburst chart&#10;&#10;Description automatically generated">
            <a:extLst>
              <a:ext uri="{FF2B5EF4-FFF2-40B4-BE49-F238E27FC236}">
                <a16:creationId xmlns:a16="http://schemas.microsoft.com/office/drawing/2014/main" id="{73D4B58C-FF32-160E-9ADD-1C74BE4A1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"/>
          <a:stretch/>
        </p:blipFill>
        <p:spPr>
          <a:xfrm>
            <a:off x="6960895" y="2814221"/>
            <a:ext cx="4194784" cy="345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60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D438A-8904-5954-3C1A-D6C7A565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ooper Black"/>
                <a:cs typeface="Calibri Light"/>
              </a:rPr>
              <a:t>Problem Solving Process (cont.)</a:t>
            </a:r>
            <a:endParaRPr lang="en-US" sz="4000">
              <a:latin typeface="Cooper Black"/>
            </a:endParaRPr>
          </a:p>
        </p:txBody>
      </p:sp>
      <p:pic>
        <p:nvPicPr>
          <p:cNvPr id="5" name="Picture 5" descr="White Jigsaw puzzle on yellow color background">
            <a:extLst>
              <a:ext uri="{FF2B5EF4-FFF2-40B4-BE49-F238E27FC236}">
                <a16:creationId xmlns:a16="http://schemas.microsoft.com/office/drawing/2014/main" id="{FC5BC2F3-F848-ADBC-ED7F-C97DB6CFD7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2220230"/>
            <a:ext cx="4938712" cy="327479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5EA52-2843-F8D8-B892-F0E52447ED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sz="3200">
                <a:cs typeface="Calibri"/>
              </a:rPr>
              <a:t>Resources Used</a:t>
            </a:r>
            <a:endParaRPr lang="en-US" sz="3200">
              <a:ea typeface="+mn-lt"/>
              <a:cs typeface="+mn-lt"/>
            </a:endParaRPr>
          </a:p>
          <a:p>
            <a:pPr marL="383540" lvl="1"/>
            <a:r>
              <a:rPr lang="en-US" sz="2800">
                <a:ea typeface="+mn-lt"/>
                <a:cs typeface="+mn-lt"/>
              </a:rPr>
              <a:t>CSULA students </a:t>
            </a:r>
          </a:p>
          <a:p>
            <a:pPr marL="383540" lvl="1"/>
            <a:r>
              <a:rPr lang="en-US" sz="2800">
                <a:ea typeface="+mn-lt"/>
                <a:cs typeface="+mn-lt"/>
              </a:rPr>
              <a:t>Campus resources </a:t>
            </a:r>
          </a:p>
          <a:p>
            <a:pPr marL="383540" lvl="1"/>
            <a:r>
              <a:rPr lang="en-US" sz="2800">
                <a:ea typeface="+mn-lt"/>
                <a:cs typeface="+mn-lt"/>
              </a:rPr>
              <a:t>Online video platforms</a:t>
            </a:r>
          </a:p>
          <a:p>
            <a:pPr marL="383540" lvl="1"/>
            <a:r>
              <a:rPr lang="en-US" sz="2800">
                <a:cs typeface="Calibri"/>
              </a:rPr>
              <a:t>Online fitness resources</a:t>
            </a:r>
            <a:endParaRPr lang="en-US" sz="2800">
              <a:ea typeface="+mn-lt"/>
              <a:cs typeface="+mn-lt"/>
            </a:endParaRPr>
          </a:p>
          <a:p>
            <a:pPr marL="383540" lvl="1"/>
            <a:r>
              <a:rPr lang="en-US" sz="2800">
                <a:cs typeface="Calibri"/>
              </a:rPr>
              <a:t>Focus group study</a:t>
            </a:r>
            <a:endParaRPr lang="en-US" sz="2800">
              <a:ea typeface="+mn-lt"/>
              <a:cs typeface="+mn-lt"/>
            </a:endParaRPr>
          </a:p>
          <a:p>
            <a:pPr marL="383540" lvl="1"/>
            <a:r>
              <a:rPr lang="en-US" sz="2800">
                <a:cs typeface="Calibri"/>
              </a:rPr>
              <a:t>Survey results </a:t>
            </a:r>
            <a:endParaRPr lang="en-US" sz="2800">
              <a:ea typeface="+mn-lt"/>
              <a:cs typeface="+mn-lt"/>
            </a:endParaRPr>
          </a:p>
          <a:p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72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E3AA-5744-1274-262B-D1A317588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ooper Black"/>
              </a:rPr>
              <a:t>Solutions</a:t>
            </a:r>
          </a:p>
        </p:txBody>
      </p:sp>
      <p:graphicFrame>
        <p:nvGraphicFramePr>
          <p:cNvPr id="98" name="Diagram 97">
            <a:extLst>
              <a:ext uri="{FF2B5EF4-FFF2-40B4-BE49-F238E27FC236}">
                <a16:creationId xmlns:a16="http://schemas.microsoft.com/office/drawing/2014/main" id="{31E15A9D-C0F8-4D6E-0C91-7DC29CE9D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933922"/>
              </p:ext>
            </p:extLst>
          </p:nvPr>
        </p:nvGraphicFramePr>
        <p:xfrm>
          <a:off x="3605173" y="1992556"/>
          <a:ext cx="5310106" cy="4202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04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4F41E-A6B5-82D0-DFB4-2B7E505F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10" y="639097"/>
            <a:ext cx="3592461" cy="37060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Where do you workout/play sports?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D6E47E54-A446-D3AB-48AE-74C8C683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35" y="640081"/>
            <a:ext cx="6806944" cy="5054156"/>
          </a:xfrm>
          <a:prstGeom prst="rect">
            <a:avLst/>
          </a:prstGeom>
        </p:spPr>
      </p:pic>
      <p:cxnSp>
        <p:nvCxnSpPr>
          <p:cNvPr id="51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6E36D-AE76-6D77-D7D2-17F1B83CE423}"/>
              </a:ext>
            </a:extLst>
          </p:cNvPr>
          <p:cNvSpPr txBox="1"/>
          <p:nvPr/>
        </p:nvSpPr>
        <p:spPr>
          <a:xfrm>
            <a:off x="1013012" y="23128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892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4CCB-E237-DD52-A3E6-56F10D58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ooper Black"/>
                <a:cs typeface="Calibri Light"/>
              </a:rPr>
              <a:t>Prototype Development</a:t>
            </a:r>
            <a:endParaRPr lang="en-US" sz="4000">
              <a:latin typeface="Cooper Blac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5AD1F-5790-0DB7-4E90-AE5233E46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Figma sketch</a:t>
            </a:r>
            <a:endParaRPr lang="en-US"/>
          </a:p>
          <a:p>
            <a:r>
              <a:rPr lang="en-US">
                <a:ea typeface="+mn-lt"/>
                <a:cs typeface="+mn-lt"/>
                <a:hlinkClick r:id="rId2"/>
              </a:rPr>
              <a:t>https://www.figma.com/file/pClNUaxG8qR56ZqWDea9zE/Untitled?node-id=9%3A795</a:t>
            </a:r>
            <a:endParaRPr lang="en-US"/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73F179F6-7B28-55F6-E1AA-A0202CDDA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71" y="2690884"/>
            <a:ext cx="5527988" cy="3598388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D1C3673-4907-781D-C5C8-289816F5D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853" y="2781830"/>
            <a:ext cx="4589583" cy="33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35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DA8F8-925D-2CA2-5886-B9C00779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ooper Black"/>
                <a:cs typeface="Calibri Light"/>
              </a:rPr>
              <a:t>Prototype Development (cont.)</a:t>
            </a:r>
            <a:endParaRPr lang="en-US" sz="4000">
              <a:latin typeface="Cooper Blac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689B2-621C-51EE-E53F-0E1F6DA76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Canva 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https://www.canva.com/design/DAE-Wnk8_zo/NmtKyhXK7ZcIYLT-wmOcMQ/view?utm_content=DAE-Wnk8_zo&amp;utm_campaign=designshare&amp;utm_medium=link&amp;utm_source=homepage_design_menu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^ that is a view-only link</a:t>
            </a:r>
          </a:p>
          <a:p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Can you dedicate 2% of your entire day for fitness?</a:t>
            </a:r>
          </a:p>
        </p:txBody>
      </p:sp>
    </p:spTree>
    <p:extLst>
      <p:ext uri="{BB962C8B-B14F-4D97-AF65-F5344CB8AC3E}">
        <p14:creationId xmlns:p14="http://schemas.microsoft.com/office/powerpoint/2010/main" val="26916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EECA-F694-D642-AAE9-26BFB05D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  <a:cs typeface="Calibri Light"/>
              </a:rPr>
              <a:t>Product Development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D9E95-B97E-5624-DB68-FEA56E6AC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789920" cy="432981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App Support: iPhone</a:t>
            </a:r>
          </a:p>
          <a:p>
            <a:r>
              <a:rPr lang="en-US"/>
              <a:t>IDE: XCode</a:t>
            </a:r>
            <a:endParaRPr lang="en-US">
              <a:cs typeface="Calibri"/>
            </a:endParaRPr>
          </a:p>
          <a:p>
            <a:r>
              <a:rPr lang="en-US"/>
              <a:t>Code: Swift</a:t>
            </a:r>
            <a:endParaRPr lang="en-US">
              <a:cs typeface="Calibri"/>
            </a:endParaRPr>
          </a:p>
          <a:p>
            <a:r>
              <a:rPr lang="en-US"/>
              <a:t>UI Design: Story Board</a:t>
            </a:r>
            <a:endParaRPr lang="en-US">
              <a:cs typeface="Calibri"/>
            </a:endParaRPr>
          </a:p>
          <a:p>
            <a:r>
              <a:rPr lang="en-US"/>
              <a:t>Debugger: Simulator, iPhone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Developer account price: 99$</a:t>
            </a:r>
          </a:p>
          <a:p>
            <a:r>
              <a:rPr lang="en-US">
                <a:cs typeface="Calibri"/>
              </a:rPr>
              <a:t>Appstore link: coming soon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86E895-AB3D-CD78-A02C-603830BE63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670" y="1845735"/>
            <a:ext cx="7570676" cy="422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ABA7-4591-0311-D5B8-BCA1906B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ooper Black"/>
                <a:cs typeface="Calibri Light"/>
              </a:rPr>
              <a:t>Product Development (cont.)</a:t>
            </a:r>
            <a:endParaRPr lang="en-US" sz="4000">
              <a:latin typeface="Cooper Black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0D5A-9B72-A498-EAD7-66096DF0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sz="2400" b="1"/>
              <a:t>Finished</a:t>
            </a:r>
            <a:r>
              <a:rPr lang="en-US">
                <a:cs typeface="Calibri"/>
              </a:rPr>
              <a:t> </a:t>
            </a:r>
            <a:r>
              <a:rPr lang="en-US" sz="2400" b="1"/>
              <a:t>app</a:t>
            </a:r>
          </a:p>
          <a:p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A71F4CB-DF3C-710D-5269-175F39EB2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156673"/>
            <a:ext cx="1765300" cy="3820795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E7605D-AF11-CAC4-E1B4-DDBB814AFE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159" y="2157943"/>
            <a:ext cx="1764665" cy="381952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D008D5-1170-AF22-2E30-6054FF6137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35" y="2156673"/>
            <a:ext cx="1710690" cy="381762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774D7A1-016D-EB6E-9551-736E17E9A7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78" y="2156673"/>
            <a:ext cx="1893093" cy="382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40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A012F-A0B1-96BB-266B-D2BA09C5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  <a:cs typeface="Calibri Light"/>
              </a:rPr>
              <a:t>Product Development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F8DA8-E632-872B-E3D6-C5A45E299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/>
              <a:t>Sports Lover Flow</a:t>
            </a:r>
            <a:endParaRPr lang="en-US"/>
          </a:p>
          <a:p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F7DB7A7-57D6-EFD4-2840-8ABCBAC148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46" y="2240431"/>
            <a:ext cx="1528970" cy="3738122"/>
          </a:xfrm>
          <a:prstGeom prst="rect">
            <a:avLst/>
          </a:prstGeom>
        </p:spPr>
      </p:pic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E2B4E76-ED73-103A-8C1A-1C367397C3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01" y="2240431"/>
            <a:ext cx="1737557" cy="3738122"/>
          </a:xfrm>
          <a:prstGeom prst="rect">
            <a:avLst/>
          </a:prstGeom>
        </p:spPr>
      </p:pic>
      <p:pic>
        <p:nvPicPr>
          <p:cNvPr id="6" name="Picture 5" descr="Chart, funnel chart&#10;&#10;Description automatically generated with medium confidence">
            <a:extLst>
              <a:ext uri="{FF2B5EF4-FFF2-40B4-BE49-F238E27FC236}">
                <a16:creationId xmlns:a16="http://schemas.microsoft.com/office/drawing/2014/main" id="{062D707C-D274-9522-E16F-DA91E8B8E9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15" y="2240430"/>
            <a:ext cx="1737557" cy="3738121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FADAD3D-927E-495A-6890-D1D692E0A7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29" y="2240428"/>
            <a:ext cx="1737557" cy="3738122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4DFC99A-6A3D-F9CE-CED3-7CB92CBCAC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499" y="2240428"/>
            <a:ext cx="1737557" cy="37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7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94C6-D501-1DA6-6106-8A55664F7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8621" y="485513"/>
            <a:ext cx="7962232" cy="12206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>
                <a:solidFill>
                  <a:srgbClr val="000000"/>
                </a:solidFill>
                <a:latin typeface="Cooper Black"/>
                <a:cs typeface="Calibri Light"/>
              </a:rPr>
              <a:t>Our Team – Fab 5</a:t>
            </a:r>
          </a:p>
        </p:txBody>
      </p:sp>
      <p:pic>
        <p:nvPicPr>
          <p:cNvPr id="327" name="Graphic 327" descr="In love face outline with solid fill">
            <a:extLst>
              <a:ext uri="{FF2B5EF4-FFF2-40B4-BE49-F238E27FC236}">
                <a16:creationId xmlns:a16="http://schemas.microsoft.com/office/drawing/2014/main" id="{41F05E26-CF13-A626-F80F-6F4E0203D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141219" y="1933937"/>
            <a:ext cx="2230486" cy="2230486"/>
          </a:xfrm>
          <a:prstGeom prst="rect">
            <a:avLst/>
          </a:prstGeom>
        </p:spPr>
      </p:pic>
      <p:pic>
        <p:nvPicPr>
          <p:cNvPr id="328" name="Graphic 328" descr="Tongue face outline with solid fill">
            <a:extLst>
              <a:ext uri="{FF2B5EF4-FFF2-40B4-BE49-F238E27FC236}">
                <a16:creationId xmlns:a16="http://schemas.microsoft.com/office/drawing/2014/main" id="{E183E8B3-470B-741A-4EEE-F0F49EB0F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047356" y="1960308"/>
            <a:ext cx="2230486" cy="2230486"/>
          </a:xfrm>
          <a:prstGeom prst="rect">
            <a:avLst/>
          </a:prstGeom>
        </p:spPr>
      </p:pic>
      <p:pic>
        <p:nvPicPr>
          <p:cNvPr id="329" name="Graphic 329" descr="Funny face outline with solid fill">
            <a:extLst>
              <a:ext uri="{FF2B5EF4-FFF2-40B4-BE49-F238E27FC236}">
                <a16:creationId xmlns:a16="http://schemas.microsoft.com/office/drawing/2014/main" id="{CA2D2634-5E1F-3A11-9DCF-CB317B3EF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56737" y="1957151"/>
            <a:ext cx="2274739" cy="2225789"/>
          </a:xfrm>
          <a:prstGeom prst="rect">
            <a:avLst/>
          </a:prstGeom>
        </p:spPr>
      </p:pic>
      <p:pic>
        <p:nvPicPr>
          <p:cNvPr id="330" name="Graphic 330" descr="Smiling face outline with solid fill">
            <a:extLst>
              <a:ext uri="{FF2B5EF4-FFF2-40B4-BE49-F238E27FC236}">
                <a16:creationId xmlns:a16="http://schemas.microsoft.com/office/drawing/2014/main" id="{1B9EA35C-43BA-C494-FC04-18FE0C8287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177258" y="1954446"/>
            <a:ext cx="2230486" cy="2230486"/>
          </a:xfrm>
          <a:prstGeom prst="rect">
            <a:avLst/>
          </a:prstGeom>
        </p:spPr>
      </p:pic>
      <p:pic>
        <p:nvPicPr>
          <p:cNvPr id="331" name="Graphic 331" descr="Smiling with hearts face outline with solid fill">
            <a:extLst>
              <a:ext uri="{FF2B5EF4-FFF2-40B4-BE49-F238E27FC236}">
                <a16:creationId xmlns:a16="http://schemas.microsoft.com/office/drawing/2014/main" id="{C3B6FBE5-C1E9-74F8-EA15-D5C649AA71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182038" y="1936311"/>
            <a:ext cx="2230486" cy="2230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C6F07F-A69C-4EF9-EFC7-F76756F61D3D}"/>
              </a:ext>
            </a:extLst>
          </p:cNvPr>
          <p:cNvSpPr txBox="1"/>
          <p:nvPr/>
        </p:nvSpPr>
        <p:spPr>
          <a:xfrm>
            <a:off x="1502061" y="4416927"/>
            <a:ext cx="13862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genial Black"/>
              </a:rPr>
              <a:t>ANUSHA</a:t>
            </a:r>
            <a:endParaRPr lang="en-US">
              <a:latin typeface="Congenial Black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8014A-0B7B-0DCA-FB94-71E3706264F2}"/>
              </a:ext>
            </a:extLst>
          </p:cNvPr>
          <p:cNvSpPr txBox="1"/>
          <p:nvPr/>
        </p:nvSpPr>
        <p:spPr>
          <a:xfrm>
            <a:off x="5718276" y="4392285"/>
            <a:ext cx="1229639" cy="3797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genial Black"/>
                <a:cs typeface="Calibri"/>
              </a:rPr>
              <a:t>LOHITHA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CEE1A-FF97-E2E7-C6C9-AD766B9729E9}"/>
              </a:ext>
            </a:extLst>
          </p:cNvPr>
          <p:cNvSpPr txBox="1"/>
          <p:nvPr/>
        </p:nvSpPr>
        <p:spPr>
          <a:xfrm>
            <a:off x="3798637" y="4406900"/>
            <a:ext cx="9373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genial Black"/>
                <a:cs typeface="Calibri"/>
              </a:rPr>
              <a:t>PHUE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ED8EE-3341-7E15-6B05-113D4A867A04}"/>
              </a:ext>
            </a:extLst>
          </p:cNvPr>
          <p:cNvSpPr txBox="1"/>
          <p:nvPr/>
        </p:nvSpPr>
        <p:spPr>
          <a:xfrm>
            <a:off x="7608637" y="4406901"/>
            <a:ext cx="17306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genial Black"/>
              </a:rPr>
              <a:t>PRATIKSHA</a:t>
            </a:r>
            <a:endParaRPr lang="en-US">
              <a:latin typeface="Congenial Black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07AD4D-F87D-26EB-0A5F-53F53BC8A402}"/>
              </a:ext>
            </a:extLst>
          </p:cNvPr>
          <p:cNvSpPr txBox="1"/>
          <p:nvPr/>
        </p:nvSpPr>
        <p:spPr>
          <a:xfrm>
            <a:off x="9887173" y="4416926"/>
            <a:ext cx="10521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ngenial Black"/>
              </a:rPr>
              <a:t>LANNY</a:t>
            </a:r>
          </a:p>
        </p:txBody>
      </p:sp>
    </p:spTree>
    <p:extLst>
      <p:ext uri="{BB962C8B-B14F-4D97-AF65-F5344CB8AC3E}">
        <p14:creationId xmlns:p14="http://schemas.microsoft.com/office/powerpoint/2010/main" val="382693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7DF71-0B23-9288-8BE0-7F36AE1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  <a:cs typeface="Calibri Light"/>
              </a:rPr>
              <a:t>Product Development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2A9D3-3B3C-1D63-7E36-2BA97460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sz="2400" b="1"/>
              <a:t>Outdoorsy</a:t>
            </a:r>
            <a:r>
              <a:rPr lang="en-US"/>
              <a:t> </a:t>
            </a:r>
            <a:r>
              <a:rPr lang="en-US" sz="2400" b="1"/>
              <a:t>Flow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10CE0500-F5D7-FDC5-2FF9-90480A0680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08658"/>
            <a:ext cx="1669724" cy="3768810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D94A1B9-7D0B-BBB1-0949-56D9BB0C0D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75" y="2208658"/>
            <a:ext cx="1669724" cy="3768810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8DBA85-327D-D95F-C873-360BFC534E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36" y="2163920"/>
            <a:ext cx="1768578" cy="3768811"/>
          </a:xfrm>
          <a:prstGeom prst="rect">
            <a:avLst/>
          </a:prstGeom>
        </p:spPr>
      </p:pic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80A7A5E-3DEF-BD5D-126D-302E09DCA9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76" y="2119184"/>
            <a:ext cx="1768578" cy="3749910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A3ABF977-CF06-98C6-8167-62D99F6BE2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91" y="2208658"/>
            <a:ext cx="1848214" cy="376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01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D13C5-E35E-BF39-7E5A-F7FA4FDC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  <a:cs typeface="Calibri Light"/>
              </a:rPr>
              <a:t>Product Development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B78C-3243-B8EB-0541-8833A1B6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910" y="1845733"/>
            <a:ext cx="10230770" cy="444385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b="1"/>
              <a:t>Gym Buff Flow</a:t>
            </a:r>
          </a:p>
          <a:p>
            <a:endParaRPr lang="en-US"/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D130E34A-71C9-0CF9-FAC5-07CD7067FE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176969"/>
            <a:ext cx="1927597" cy="4112620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63124DF-6832-FE5B-FE82-EED23CCC9D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27" y="2176969"/>
            <a:ext cx="1927597" cy="411261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3426C1A-32E5-6FBA-4CB3-D1305921DA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34" y="2176969"/>
            <a:ext cx="1927597" cy="4112619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06BDD91-4D31-4261-6715-B6FE745103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341" y="2176969"/>
            <a:ext cx="1927597" cy="411261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D52314D-9BE5-7155-2074-EB94F2293B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8" y="2176969"/>
            <a:ext cx="1927597" cy="41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98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5733-BC77-8456-39BD-3E97D16E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  <a:cs typeface="Calibri Light"/>
              </a:rPr>
              <a:t>Product Development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0F423-6FDF-72A5-7DB6-F0D4B102F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sz="2400" b="1"/>
              <a:t>Home</a:t>
            </a:r>
            <a:r>
              <a:rPr lang="en-US"/>
              <a:t> </a:t>
            </a:r>
            <a:r>
              <a:rPr lang="en-US" sz="2400" b="1"/>
              <a:t>Body</a:t>
            </a:r>
            <a:r>
              <a:rPr lang="en-US"/>
              <a:t> </a:t>
            </a:r>
            <a:r>
              <a:rPr lang="en-US" sz="2400" b="1"/>
              <a:t>Flow</a:t>
            </a:r>
          </a:p>
          <a:p>
            <a:endParaRPr lang="en-US"/>
          </a:p>
        </p:txBody>
      </p:sp>
      <p:pic>
        <p:nvPicPr>
          <p:cNvPr id="4" name="Picture 3" descr="Whiteboard&#10;&#10;Description automatically generated with medium confidence">
            <a:extLst>
              <a:ext uri="{FF2B5EF4-FFF2-40B4-BE49-F238E27FC236}">
                <a16:creationId xmlns:a16="http://schemas.microsoft.com/office/drawing/2014/main" id="{D95453C1-EBD5-39D5-64F3-A55DD252A3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16" y="2249214"/>
            <a:ext cx="1644584" cy="361988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A2620E4-78FB-D42B-CF76-78E06729E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36" y="2239549"/>
            <a:ext cx="1644584" cy="3629545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31FF92-E001-7CAC-7920-58D1D51BC5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56" y="2239549"/>
            <a:ext cx="1781220" cy="3629545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0B3A61D-940A-5B8F-EE98-371F2D3D42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12" y="2239549"/>
            <a:ext cx="1781220" cy="3629545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FF58E50-78A0-90AB-9C0D-5B8190605B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068" y="2239549"/>
            <a:ext cx="1970029" cy="362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11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A7E7-09AB-DCE4-01E0-E9CECC1B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oper Black"/>
                <a:cs typeface="Calibri Light"/>
              </a:rPr>
              <a:t>Product Development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6719-9047-45D7-953A-703D97266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sz="2400" b="1"/>
              <a:t>Busy</a:t>
            </a:r>
            <a:r>
              <a:rPr lang="en-US"/>
              <a:t> </a:t>
            </a:r>
            <a:r>
              <a:rPr lang="en-US" sz="2400" b="1"/>
              <a:t>Bee</a:t>
            </a:r>
            <a:r>
              <a:rPr lang="en-US"/>
              <a:t> </a:t>
            </a:r>
            <a:r>
              <a:rPr lang="en-US" sz="2400" b="1"/>
              <a:t>Flow</a:t>
            </a:r>
          </a:p>
          <a:p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0C64DF6D-5144-1DF3-F6DD-C88EA38353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4" y="2283534"/>
            <a:ext cx="2176011" cy="3602684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490439F-E3EE-77F6-E29F-8B4F95C56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56" y="2266410"/>
            <a:ext cx="2074313" cy="3602684"/>
          </a:xfrm>
          <a:prstGeom prst="rect">
            <a:avLst/>
          </a:prstGeom>
        </p:spPr>
      </p:pic>
      <p:pic>
        <p:nvPicPr>
          <p:cNvPr id="7" name="Picture 6" descr="Whiteboard&#10;&#10;Description automatically generated">
            <a:extLst>
              <a:ext uri="{FF2B5EF4-FFF2-40B4-BE49-F238E27FC236}">
                <a16:creationId xmlns:a16="http://schemas.microsoft.com/office/drawing/2014/main" id="{CF475F75-75C8-E4E1-DF27-57B0795FD8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81" y="2266410"/>
            <a:ext cx="2074313" cy="36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78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94F4-14AE-B168-5C9F-339B72F8D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latin typeface="Cooper Black"/>
                <a:cs typeface="Calibri Light"/>
              </a:rPr>
              <a:t>Implementation Plan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0471C5C1-948B-4A7C-D3E1-9116A0E77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64797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414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8DD0B-0588-9A74-671C-231A1A005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733" y="634946"/>
            <a:ext cx="7937777" cy="1450757"/>
          </a:xfrm>
        </p:spPr>
        <p:txBody>
          <a:bodyPr>
            <a:noAutofit/>
          </a:bodyPr>
          <a:lstStyle/>
          <a:p>
            <a:r>
              <a:rPr lang="en-US" sz="4900">
                <a:latin typeface="Cooper Black"/>
                <a:cs typeface="Calibri Light"/>
              </a:rPr>
              <a:t>Quick Tips To Make Fitness a Routine </a:t>
            </a:r>
            <a:endParaRPr lang="en-US" sz="4900">
              <a:latin typeface="Cooper Black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92F5E2-74CD-19E8-665A-A58B90598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999" y="1194320"/>
            <a:ext cx="4001315" cy="420592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3E144-B067-925F-A22F-448363768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4769" y="2198914"/>
            <a:ext cx="657497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20F0502020204030204" pitchFamily="34" charset="0"/>
              <a:buChar char="Ø"/>
            </a:pPr>
            <a:r>
              <a:rPr lang="en-US" sz="1700">
                <a:latin typeface="Times New Roman"/>
                <a:cs typeface="Calibri"/>
              </a:rPr>
              <a:t>Keep track and keep yourself accountable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700">
                <a:latin typeface="Times New Roman"/>
                <a:cs typeface="Calibri"/>
              </a:rPr>
              <a:t>Get a cheering squad 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700">
                <a:latin typeface="Times New Roman"/>
                <a:cs typeface="Calibri"/>
              </a:rPr>
              <a:t>Reward yourself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700">
                <a:latin typeface="Times New Roman"/>
                <a:cs typeface="Calibri"/>
              </a:rPr>
              <a:t>Consistency will help you reach your goals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700">
                <a:latin typeface="Times New Roman"/>
                <a:cs typeface="Calibri"/>
              </a:rPr>
              <a:t>Delete guilt 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700">
                <a:latin typeface="Times New Roman"/>
                <a:cs typeface="Calibri"/>
              </a:rPr>
              <a:t>Find the fun in it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700">
                <a:latin typeface="Times New Roman"/>
                <a:ea typeface="+mn-lt"/>
                <a:cs typeface="+mn-lt"/>
              </a:rPr>
              <a:t>Try short programs or some challenging videos from YouTube or a fitness app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en-US" sz="1700">
                <a:latin typeface="Times New Roman"/>
                <a:ea typeface="+mn-lt"/>
                <a:cs typeface="+mn-lt"/>
              </a:rPr>
              <a:t>Staying socially active and interacting with your friends can help maintain consistency</a:t>
            </a:r>
            <a:endParaRPr lang="en-US" sz="1700">
              <a:latin typeface="Times New Roman"/>
              <a:cs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2687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A581D0-E5AF-478E-940D-DF6790485D1B}"/>
              </a:ext>
            </a:extLst>
          </p:cNvPr>
          <p:cNvSpPr txBox="1"/>
          <p:nvPr/>
        </p:nvSpPr>
        <p:spPr>
          <a:xfrm>
            <a:off x="6730000" y="639097"/>
            <a:ext cx="4813072" cy="36860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+mj-ea"/>
                <a:cs typeface="Times New Roman"/>
              </a:rPr>
              <a:t>A little progress each day adds up to</a:t>
            </a:r>
            <a:r>
              <a:rPr lang="en-US" sz="6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j-ea"/>
                <a:cs typeface="Times New Roman"/>
              </a:rPr>
              <a:t> </a:t>
            </a:r>
            <a:r>
              <a:rPr lang="en-US" sz="6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+mj-ea"/>
                <a:cs typeface="Times New Roman"/>
              </a:rPr>
              <a:t>BIG</a:t>
            </a:r>
            <a:r>
              <a:rPr lang="en-US" sz="6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ea typeface="+mj-ea"/>
                <a:cs typeface="Times New Roman"/>
              </a:rPr>
              <a:t> </a:t>
            </a:r>
            <a:r>
              <a:rPr lang="en-US" sz="6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/>
                <a:ea typeface="+mj-ea"/>
                <a:cs typeface="Times New Roman"/>
              </a:rPr>
              <a:t>results!</a:t>
            </a:r>
          </a:p>
        </p:txBody>
      </p:sp>
      <p:pic>
        <p:nvPicPr>
          <p:cNvPr id="3" name="Picture 3" descr="Free photo Improvement Progress Graph Growth Success Business - Max Pixel">
            <a:extLst>
              <a:ext uri="{FF2B5EF4-FFF2-40B4-BE49-F238E27FC236}">
                <a16:creationId xmlns:a16="http://schemas.microsoft.com/office/drawing/2014/main" id="{C9D37C60-BE2B-DC44-E118-E6DDF702B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5" r="2752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582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8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" name="Rectangle 8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5" name="Straight Connector 8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6" name="Rectangle 86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1ABA7-4591-0311-D5B8-BCA1906B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 </a:t>
            </a:r>
          </a:p>
        </p:txBody>
      </p:sp>
      <p:pic>
        <p:nvPicPr>
          <p:cNvPr id="73" name="Graphic 6" descr="Smiling Face with No Fill">
            <a:extLst>
              <a:ext uri="{FF2B5EF4-FFF2-40B4-BE49-F238E27FC236}">
                <a16:creationId xmlns:a16="http://schemas.microsoft.com/office/drawing/2014/main" id="{CBEDC350-41B3-B9B6-608F-88F9FDEEC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107" name="Straight Connector 88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90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9" name="Rectangle 92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966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0" name="Picture 570" descr="Text, whiteboard&#10;&#10;Description automatically generated">
            <a:extLst>
              <a:ext uri="{FF2B5EF4-FFF2-40B4-BE49-F238E27FC236}">
                <a16:creationId xmlns:a16="http://schemas.microsoft.com/office/drawing/2014/main" id="{F2FE1A56-4B20-A3E8-ABAC-FB246075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08" y="192867"/>
            <a:ext cx="5812574" cy="4658816"/>
          </a:xfrm>
          <a:prstGeom prst="rect">
            <a:avLst/>
          </a:prstGeom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7D0A5C5-F1F6-364C-896F-6A8F261FA0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188011"/>
              </p:ext>
            </p:extLst>
          </p:nvPr>
        </p:nvGraphicFramePr>
        <p:xfrm>
          <a:off x="6098169" y="1172373"/>
          <a:ext cx="5808961" cy="4298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5539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14">
            <a:extLst>
              <a:ext uri="{FF2B5EF4-FFF2-40B4-BE49-F238E27FC236}">
                <a16:creationId xmlns:a16="http://schemas.microsoft.com/office/drawing/2014/main" id="{C1B4167E-A21E-15D1-0D34-C5F634FAD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5965148"/>
              </p:ext>
            </p:extLst>
          </p:nvPr>
        </p:nvGraphicFramePr>
        <p:xfrm>
          <a:off x="333664" y="-744908"/>
          <a:ext cx="11386037" cy="8439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8" name="Title 1">
            <a:extLst>
              <a:ext uri="{FF2B5EF4-FFF2-40B4-BE49-F238E27FC236}">
                <a16:creationId xmlns:a16="http://schemas.microsoft.com/office/drawing/2014/main" id="{CACBB2BD-5859-FC94-E7CF-F082247FCFC8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cs typeface="Calibri Light"/>
            </a:endParaRPr>
          </a:p>
        </p:txBody>
      </p:sp>
      <p:sp>
        <p:nvSpPr>
          <p:cNvPr id="130" name="Title 129">
            <a:extLst>
              <a:ext uri="{FF2B5EF4-FFF2-40B4-BE49-F238E27FC236}">
                <a16:creationId xmlns:a16="http://schemas.microsoft.com/office/drawing/2014/main" id="{C41B630E-994B-C4AC-8383-9C39CF9B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Cooper Black"/>
                <a:cs typeface="Calibri Light"/>
              </a:rPr>
              <a:t>Overall Approach</a:t>
            </a:r>
            <a:endParaRPr lang="en-US" sz="4000" b="1">
              <a:latin typeface="Cooper Black"/>
            </a:endParaRPr>
          </a:p>
        </p:txBody>
      </p:sp>
    </p:spTree>
    <p:extLst>
      <p:ext uri="{BB962C8B-B14F-4D97-AF65-F5344CB8AC3E}">
        <p14:creationId xmlns:p14="http://schemas.microsoft.com/office/powerpoint/2010/main" val="38290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4" descr="Thought bubble outline">
            <a:extLst>
              <a:ext uri="{FF2B5EF4-FFF2-40B4-BE49-F238E27FC236}">
                <a16:creationId xmlns:a16="http://schemas.microsoft.com/office/drawing/2014/main" id="{F19FF3B9-0F17-AF2D-A227-813C4E66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036" y="2915671"/>
            <a:ext cx="2997341" cy="2489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E6C772-15EA-C54C-36F4-3A388CF7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ooper Black"/>
                <a:cs typeface="Calibri"/>
              </a:rPr>
              <a:t>Are you ready to fuel your fitness  journey?</a:t>
            </a:r>
            <a:endParaRPr lang="en-US" sz="4000">
              <a:latin typeface="Cooper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5D1F6-8F4E-0DD6-CF2E-35D3D7C7481A}"/>
              </a:ext>
            </a:extLst>
          </p:cNvPr>
          <p:cNvSpPr txBox="1"/>
          <p:nvPr/>
        </p:nvSpPr>
        <p:spPr>
          <a:xfrm>
            <a:off x="8148164" y="2144509"/>
            <a:ext cx="15466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What makes fitness a routine?</a:t>
            </a: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9B957-54D6-F33F-A401-05049417BD23}"/>
              </a:ext>
            </a:extLst>
          </p:cNvPr>
          <p:cNvSpPr txBox="1"/>
          <p:nvPr/>
        </p:nvSpPr>
        <p:spPr>
          <a:xfrm>
            <a:off x="4891524" y="37185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 idea what to do?</a:t>
            </a:r>
          </a:p>
        </p:txBody>
      </p:sp>
      <p:pic>
        <p:nvPicPr>
          <p:cNvPr id="9" name="Graphic 4" descr="Thought bubble outline">
            <a:extLst>
              <a:ext uri="{FF2B5EF4-FFF2-40B4-BE49-F238E27FC236}">
                <a16:creationId xmlns:a16="http://schemas.microsoft.com/office/drawing/2014/main" id="{61F8E3D0-AB99-963A-1BAE-67DD84FB6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7670" y="1543431"/>
            <a:ext cx="2997341" cy="275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89395-F1ED-B086-59C2-42D6B6F8AC2D}"/>
              </a:ext>
            </a:extLst>
          </p:cNvPr>
          <p:cNvSpPr txBox="1"/>
          <p:nvPr/>
        </p:nvSpPr>
        <p:spPr>
          <a:xfrm>
            <a:off x="2569180" y="25449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</p:txBody>
      </p:sp>
      <p:pic>
        <p:nvPicPr>
          <p:cNvPr id="17" name="Graphic 4" descr="Thought bubble outline">
            <a:extLst>
              <a:ext uri="{FF2B5EF4-FFF2-40B4-BE49-F238E27FC236}">
                <a16:creationId xmlns:a16="http://schemas.microsoft.com/office/drawing/2014/main" id="{27DC0ED7-ED1B-E072-A24B-5BCB029B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7664" y="3552941"/>
            <a:ext cx="3436611" cy="283896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777D5A6-413B-F2CC-896D-550D249A399B}"/>
              </a:ext>
            </a:extLst>
          </p:cNvPr>
          <p:cNvSpPr txBox="1"/>
          <p:nvPr/>
        </p:nvSpPr>
        <p:spPr>
          <a:xfrm>
            <a:off x="8650941" y="45361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Do you need motivation?</a:t>
            </a:r>
          </a:p>
        </p:txBody>
      </p:sp>
      <p:pic>
        <p:nvPicPr>
          <p:cNvPr id="19" name="Graphic 4" descr="Thought bubble outline">
            <a:extLst>
              <a:ext uri="{FF2B5EF4-FFF2-40B4-BE49-F238E27FC236}">
                <a16:creationId xmlns:a16="http://schemas.microsoft.com/office/drawing/2014/main" id="{261EAF2E-83D3-FF5A-E3E1-CE5671EF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852" y="1777928"/>
            <a:ext cx="2997341" cy="24893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07B757-65E5-5D18-D1C6-75FCAE765F75}"/>
              </a:ext>
            </a:extLst>
          </p:cNvPr>
          <p:cNvSpPr txBox="1"/>
          <p:nvPr/>
        </p:nvSpPr>
        <p:spPr>
          <a:xfrm>
            <a:off x="1138518" y="2608731"/>
            <a:ext cx="2223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 Time for fitness?</a:t>
            </a:r>
          </a:p>
        </p:txBody>
      </p:sp>
      <p:pic>
        <p:nvPicPr>
          <p:cNvPr id="22" name="Graphic 4" descr="Thought bubble outline">
            <a:extLst>
              <a:ext uri="{FF2B5EF4-FFF2-40B4-BE49-F238E27FC236}">
                <a16:creationId xmlns:a16="http://schemas.microsoft.com/office/drawing/2014/main" id="{F21B805A-9C5D-C22F-73F3-F9F4891A7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506" y="3660143"/>
            <a:ext cx="3535223" cy="2925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C54E1D-4032-31D0-1A8A-33D43B86975B}"/>
              </a:ext>
            </a:extLst>
          </p:cNvPr>
          <p:cNvSpPr txBox="1"/>
          <p:nvPr/>
        </p:nvSpPr>
        <p:spPr>
          <a:xfrm>
            <a:off x="2043953" y="4509247"/>
            <a:ext cx="207981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Want to have fun by yourself or with friends?</a:t>
            </a:r>
          </a:p>
        </p:txBody>
      </p:sp>
    </p:spTree>
    <p:extLst>
      <p:ext uri="{BB962C8B-B14F-4D97-AF65-F5344CB8AC3E}">
        <p14:creationId xmlns:p14="http://schemas.microsoft.com/office/powerpoint/2010/main" val="379677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ECB3-DFD8-81F6-F2E8-6EC75D4B0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>
                <a:latin typeface="Cooper Black"/>
                <a:cs typeface="Calibri Light"/>
              </a:rPr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241C2-1957-7A5C-503E-794BD5ADC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0510" y="2285349"/>
            <a:ext cx="4937760" cy="329066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>
                <a:latin typeface="Times New Roman"/>
                <a:ea typeface="+mn-lt"/>
                <a:cs typeface="+mn-lt"/>
              </a:rPr>
              <a:t>GOAL: How do we engage CSULA students in physical activities so that they have a healthy lifestyle?</a:t>
            </a:r>
            <a:endParaRPr lang="en-US" sz="3600">
              <a:latin typeface="Times New Roman"/>
              <a:cs typeface="Calibri"/>
            </a:endParaRPr>
          </a:p>
        </p:txBody>
      </p:sp>
      <p:pic>
        <p:nvPicPr>
          <p:cNvPr id="18" name="Picture 18" descr="High Five Bee">
            <a:extLst>
              <a:ext uri="{FF2B5EF4-FFF2-40B4-BE49-F238E27FC236}">
                <a16:creationId xmlns:a16="http://schemas.microsoft.com/office/drawing/2014/main" id="{3B48CAC2-CD1B-07F7-3ACB-5EE038640A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902823" y="2930647"/>
            <a:ext cx="2645264" cy="2645264"/>
          </a:xfrm>
        </p:spPr>
      </p:pic>
      <p:pic>
        <p:nvPicPr>
          <p:cNvPr id="20" name="Picture 20" descr="Friendship Chicken">
            <a:extLst>
              <a:ext uri="{FF2B5EF4-FFF2-40B4-BE49-F238E27FC236}">
                <a16:creationId xmlns:a16="http://schemas.microsoft.com/office/drawing/2014/main" id="{3FD8433B-B307-1B0D-F899-EDBA99EA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9" y="293663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43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E4803-6CA0-4C53-37E7-92F58E2DE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Cooper Black"/>
              </a:rPr>
              <a:t>Problem</a:t>
            </a:r>
            <a:r>
              <a:rPr lang="en-US">
                <a:cs typeface="Calibri Light"/>
              </a:rPr>
              <a:t> </a:t>
            </a:r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Cooper Black"/>
              </a:rPr>
              <a:t>Solving Process</a:t>
            </a:r>
          </a:p>
        </p:txBody>
      </p:sp>
      <p:pic>
        <p:nvPicPr>
          <p:cNvPr id="5" name="Picture 4" descr="Wood human figure">
            <a:extLst>
              <a:ext uri="{FF2B5EF4-FFF2-40B4-BE49-F238E27FC236}">
                <a16:creationId xmlns:a16="http://schemas.microsoft.com/office/drawing/2014/main" id="{8A6C1E5F-7D10-4DDE-A318-6153D3561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5" r="52745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D4DB-CFF5-5DC3-2572-65E1C5019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230229"/>
            <a:ext cx="5981923" cy="39728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>
                <a:cs typeface="Calibri"/>
              </a:rPr>
              <a:t>Issues Identified</a:t>
            </a:r>
          </a:p>
          <a:p>
            <a:pPr marL="383540" lvl="1"/>
            <a:r>
              <a:rPr lang="en-US" sz="3600">
                <a:cs typeface="Calibri"/>
              </a:rPr>
              <a:t>Awareness issues</a:t>
            </a:r>
          </a:p>
          <a:p>
            <a:pPr marL="383540" lvl="1"/>
            <a:r>
              <a:rPr lang="en-US" sz="3600">
                <a:cs typeface="Calibri"/>
              </a:rPr>
              <a:t>Transportation issues </a:t>
            </a:r>
          </a:p>
          <a:p>
            <a:pPr marL="383540" lvl="1"/>
            <a:r>
              <a:rPr lang="en-US" sz="3600">
                <a:cs typeface="Calibri"/>
              </a:rPr>
              <a:t>Motivation issues </a:t>
            </a:r>
          </a:p>
          <a:p>
            <a:pPr marL="383540" lvl="1"/>
            <a:r>
              <a:rPr lang="en-US" sz="3600">
                <a:cs typeface="Calibri"/>
              </a:rPr>
              <a:t>Time Issues</a:t>
            </a:r>
          </a:p>
          <a:p>
            <a:pPr marL="383540" lvl="1"/>
            <a:endParaRPr lang="en-US" sz="24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 sz="2800">
              <a:cs typeface="Calibri"/>
            </a:endParaRPr>
          </a:p>
          <a:p>
            <a:pPr marL="566420" lvl="2"/>
            <a:endParaRPr lang="en-US" sz="1800">
              <a:cs typeface="Calibri"/>
            </a:endParaRPr>
          </a:p>
          <a:p>
            <a:pPr marL="383540" lvl="1"/>
            <a:endParaRPr lang="en-US" sz="2400">
              <a:cs typeface="Calibri"/>
            </a:endParaRPr>
          </a:p>
          <a:p>
            <a:pPr marL="383540" lvl="1"/>
            <a:endParaRPr lang="en-US" sz="2400">
              <a:cs typeface="Calibri"/>
            </a:endParaRPr>
          </a:p>
          <a:p>
            <a:pPr marL="383540" lvl="1"/>
            <a:endParaRPr lang="en-US" sz="2400">
              <a:cs typeface="Calibri"/>
            </a:endParaRPr>
          </a:p>
          <a:p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601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ectangle 15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5AE6C737-FF55-4064-94B7-0B21D2EB6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1A292-0E8F-63D3-507E-36804FD7C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 </a:t>
            </a: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What is your current level of fitness?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4" descr="Chart&#10;&#10;Description automatically generated">
            <a:extLst>
              <a:ext uri="{FF2B5EF4-FFF2-40B4-BE49-F238E27FC236}">
                <a16:creationId xmlns:a16="http://schemas.microsoft.com/office/drawing/2014/main" id="{BE2B7D4C-7E8B-C437-D16F-CDAA1F85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8" y="926400"/>
            <a:ext cx="5432143" cy="4481518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B5B1DD8-6224-4137-8621-32982B00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8218D9F-38B6-4AE0-9051-5434D19A5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D3DCA99-84AF-487A-BF72-91C5FA6B0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249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138C-FCF0-FE1E-EC7A-8D28E3B7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Cooper Black"/>
                <a:ea typeface="Calibri Light"/>
                <a:cs typeface="Calibri Light"/>
              </a:rPr>
              <a:t>Awareness Issue</a:t>
            </a:r>
            <a:endParaRPr lang="en-US" sz="4000">
              <a:latin typeface="Cooper Black"/>
            </a:endParaRPr>
          </a:p>
        </p:txBody>
      </p:sp>
      <p:pic>
        <p:nvPicPr>
          <p:cNvPr id="10" name="Picture 10" descr="Chart, pie chart, sunburst chart&#10;&#10;Description automatically generated">
            <a:extLst>
              <a:ext uri="{FF2B5EF4-FFF2-40B4-BE49-F238E27FC236}">
                <a16:creationId xmlns:a16="http://schemas.microsoft.com/office/drawing/2014/main" id="{48B96640-5A98-7BFC-51B3-1866A4CD1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0106" y="1908487"/>
            <a:ext cx="4528230" cy="384406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924135-C97C-9D1A-8D1E-8775EFA3E140}"/>
              </a:ext>
            </a:extLst>
          </p:cNvPr>
          <p:cNvSpPr txBox="1"/>
          <p:nvPr/>
        </p:nvSpPr>
        <p:spPr>
          <a:xfrm>
            <a:off x="1094992" y="2348753"/>
            <a:ext cx="468437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 New Roman"/>
                <a:ea typeface="+mn-lt"/>
                <a:cs typeface="+mn-lt"/>
              </a:rPr>
              <a:t>How well are you aware of the fitness activities hosted by CSULA students?</a:t>
            </a:r>
          </a:p>
          <a:p>
            <a:endParaRPr lang="en-US" sz="2800">
              <a:latin typeface="Times New Roman"/>
              <a:ea typeface="+mn-lt"/>
              <a:cs typeface="+mn-lt"/>
            </a:endParaRPr>
          </a:p>
          <a:p>
            <a:endParaRPr lang="en-US" sz="2800">
              <a:latin typeface="Times New Roman"/>
              <a:ea typeface="+mn-lt"/>
              <a:cs typeface="+mn-lt"/>
            </a:endParaRPr>
          </a:p>
          <a:p>
            <a:endParaRPr lang="en-US" sz="28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63903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11D288E97D304BB4A21F318B1813DE" ma:contentTypeVersion="8" ma:contentTypeDescription="Create a new document." ma:contentTypeScope="" ma:versionID="351ca8193c012f44c38d9e1a30a1f031">
  <xsd:schema xmlns:xsd="http://www.w3.org/2001/XMLSchema" xmlns:xs="http://www.w3.org/2001/XMLSchema" xmlns:p="http://schemas.microsoft.com/office/2006/metadata/properties" xmlns:ns2="802ee658-55cd-4fe8-b867-15106501e0d6" targetNamespace="http://schemas.microsoft.com/office/2006/metadata/properties" ma:root="true" ma:fieldsID="1808debfd76e7d4c980ee2eba58fea06" ns2:_="">
    <xsd:import namespace="802ee658-55cd-4fe8-b867-15106501e0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2ee658-55cd-4fe8-b867-15106501e0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AB33C3-F86F-4EB0-B822-93A755C481BB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802ee658-55cd-4fe8-b867-15106501e0d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6C8A93-3852-4A1F-BC69-BDF298BC4B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3E32E7-7DCD-410A-89C5-8BAC9DE430E2}">
  <ds:schemaRefs>
    <ds:schemaRef ds:uri="802ee658-55cd-4fe8-b867-15106501e0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639</Words>
  <Application>Microsoft Office PowerPoint</Application>
  <PresentationFormat>Widescreen</PresentationFormat>
  <Paragraphs>122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Congenial</vt:lpstr>
      <vt:lpstr>Congenial Black</vt:lpstr>
      <vt:lpstr>Cooper Black</vt:lpstr>
      <vt:lpstr>Impact</vt:lpstr>
      <vt:lpstr>Times New Roman</vt:lpstr>
      <vt:lpstr>Wingdings</vt:lpstr>
      <vt:lpstr>Retrospect</vt:lpstr>
      <vt:lpstr>FITNESS  FOR FUN</vt:lpstr>
      <vt:lpstr>Our Team – Fab 5</vt:lpstr>
      <vt:lpstr>PowerPoint Presentation</vt:lpstr>
      <vt:lpstr>Overall Approach</vt:lpstr>
      <vt:lpstr>Are you ready to fuel your fitness  journey?</vt:lpstr>
      <vt:lpstr>Project Goal</vt:lpstr>
      <vt:lpstr>Problem Solving Process</vt:lpstr>
      <vt:lpstr> What is your current level of fitness?</vt:lpstr>
      <vt:lpstr>Awareness Issue</vt:lpstr>
      <vt:lpstr>Transportation Issues</vt:lpstr>
      <vt:lpstr>Motivation/Time Issues</vt:lpstr>
      <vt:lpstr>Problem Solving Process (cont.)</vt:lpstr>
      <vt:lpstr>Solutions</vt:lpstr>
      <vt:lpstr>Where do you workout/play sports?</vt:lpstr>
      <vt:lpstr>Prototype Development</vt:lpstr>
      <vt:lpstr>Prototype Development (cont.)</vt:lpstr>
      <vt:lpstr>Product Development (cont.)</vt:lpstr>
      <vt:lpstr>Product Development (cont.)</vt:lpstr>
      <vt:lpstr>Product Development (cont.)</vt:lpstr>
      <vt:lpstr>Product Development (cont.)</vt:lpstr>
      <vt:lpstr>Product Development (cont.)</vt:lpstr>
      <vt:lpstr>Product Development (cont.)</vt:lpstr>
      <vt:lpstr>Product Development (cont.)</vt:lpstr>
      <vt:lpstr>Implementation Plan</vt:lpstr>
      <vt:lpstr>Quick Tips To Make Fitness a Routine </vt:lpstr>
      <vt:lpstr>PowerPoint Presentation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Karmuru, Naga Sai Lohitha</dc:creator>
  <cp:lastModifiedBy>Karmuru, Naga Sai Lohitha</cp:lastModifiedBy>
  <cp:revision>1</cp:revision>
  <dcterms:created xsi:type="dcterms:W3CDTF">2022-05-01T20:30:52Z</dcterms:created>
  <dcterms:modified xsi:type="dcterms:W3CDTF">2022-05-15T04:31:18Z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0x010100B711D288E97D304BB4A21F318B1813DE</vt:lpwstr>
  </property>
</Properties>
</file>